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35" r:id="rId3"/>
    <p:sldId id="331" r:id="rId4"/>
    <p:sldId id="327" r:id="rId5"/>
    <p:sldId id="330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318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chemeClr val="bg1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D15072A-3888-85B5-CBAE-AC0444FCB87E}"/>
              </a:ext>
            </a:extLst>
          </p:cNvPr>
          <p:cNvGrpSpPr/>
          <p:nvPr/>
        </p:nvGrpSpPr>
        <p:grpSpPr>
          <a:xfrm>
            <a:off x="1116105" y="1011473"/>
            <a:ext cx="7705165" cy="4757787"/>
            <a:chOff x="1116105" y="993446"/>
            <a:chExt cx="7705165" cy="3644186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1A5EAD20-ACB1-DD4D-FEDF-C42452991084}"/>
                </a:ext>
              </a:extLst>
            </p:cNvPr>
            <p:cNvSpPr txBox="1"/>
            <p:nvPr/>
          </p:nvSpPr>
          <p:spPr>
            <a:xfrm>
              <a:off x="1116105" y="2465947"/>
              <a:ext cx="7705165" cy="21716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SNS</a:t>
              </a: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29919CB-B596-30E4-141C-FE583E1D85F2}"/>
                </a:ext>
              </a:extLst>
            </p:cNvPr>
            <p:cNvSpPr txBox="1"/>
            <p:nvPr/>
          </p:nvSpPr>
          <p:spPr>
            <a:xfrm>
              <a:off x="1116105" y="993446"/>
              <a:ext cx="7705165" cy="125343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校内での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56BD4-3970-CF91-0FAD-D74580227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1E6828F-B0D0-F2A2-3C1B-C02F46D93A49}"/>
              </a:ext>
            </a:extLst>
          </p:cNvPr>
          <p:cNvGrpSpPr/>
          <p:nvPr/>
        </p:nvGrpSpPr>
        <p:grpSpPr>
          <a:xfrm>
            <a:off x="443751" y="523113"/>
            <a:ext cx="9049874" cy="5811774"/>
            <a:chOff x="443751" y="619391"/>
            <a:chExt cx="9049874" cy="4451478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DCBE7A28-F55A-D0E5-9599-AF3472109286}"/>
                </a:ext>
              </a:extLst>
            </p:cNvPr>
            <p:cNvSpPr txBox="1"/>
            <p:nvPr/>
          </p:nvSpPr>
          <p:spPr>
            <a:xfrm>
              <a:off x="443751" y="2361046"/>
              <a:ext cx="9049874" cy="2709823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FF0000"/>
                  </a:solidFill>
                </a:rPr>
                <a:t>SNS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128DAEA-0D74-6F6C-03A2-BAADF8260BA2}"/>
                </a:ext>
              </a:extLst>
            </p:cNvPr>
            <p:cNvSpPr txBox="1"/>
            <p:nvPr/>
          </p:nvSpPr>
          <p:spPr>
            <a:xfrm>
              <a:off x="1116105" y="619391"/>
              <a:ext cx="7705165" cy="151431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校内での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7691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BCC00-223C-6EE8-D44C-B1A19A6FD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7B3BCB4-C4BB-41CE-3381-8BC4645DFF66}"/>
              </a:ext>
            </a:extLst>
          </p:cNvPr>
          <p:cNvSpPr txBox="1"/>
          <p:nvPr/>
        </p:nvSpPr>
        <p:spPr>
          <a:xfrm>
            <a:off x="1116105" y="2393885"/>
            <a:ext cx="7705165" cy="224374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5F70FBD-FFF3-18C8-63BC-2CEC49BD0C20}"/>
              </a:ext>
            </a:extLst>
          </p:cNvPr>
          <p:cNvSpPr txBox="1"/>
          <p:nvPr/>
        </p:nvSpPr>
        <p:spPr>
          <a:xfrm>
            <a:off x="2528047" y="991406"/>
            <a:ext cx="4881282" cy="10873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校内での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E3D4E6A-5EA1-560E-C467-140F402D5BCA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生徒の安全とプライバシーのため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校内での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は禁止です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46A95E1-075C-F2C9-C8B7-FF8F2ADD3826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FD400D7-ABBC-BE60-C07D-1821FAB85D87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000EC79-79E2-E256-608F-0BA82E2F597B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221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F43811F-985E-687C-6EB9-6A3B00FD4276}"/>
              </a:ext>
            </a:extLst>
          </p:cNvPr>
          <p:cNvSpPr txBox="1"/>
          <p:nvPr/>
        </p:nvSpPr>
        <p:spPr>
          <a:xfrm>
            <a:off x="443134" y="1452282"/>
            <a:ext cx="9010366" cy="16001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爆発: 8 pt 1">
            <a:extLst>
              <a:ext uri="{FF2B5EF4-FFF2-40B4-BE49-F238E27FC236}">
                <a16:creationId xmlns:a16="http://schemas.microsoft.com/office/drawing/2014/main" id="{C031C352-697A-CBD3-9680-48AF5A5662E7}"/>
              </a:ext>
            </a:extLst>
          </p:cNvPr>
          <p:cNvSpPr/>
          <p:nvPr/>
        </p:nvSpPr>
        <p:spPr>
          <a:xfrm>
            <a:off x="1461247" y="3113965"/>
            <a:ext cx="6983506" cy="3207270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91EE9BD-1BD2-CC70-F08D-D7E3F09E13C2}"/>
              </a:ext>
            </a:extLst>
          </p:cNvPr>
          <p:cNvGrpSpPr/>
          <p:nvPr/>
        </p:nvGrpSpPr>
        <p:grpSpPr>
          <a:xfrm>
            <a:off x="1996879" y="3174543"/>
            <a:ext cx="5721734" cy="2859076"/>
            <a:chOff x="398223" y="5982445"/>
            <a:chExt cx="5988125" cy="299218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58C5AF9-DFFB-E77B-3FEF-FF6AF8EE9710}"/>
                </a:ext>
              </a:extLst>
            </p:cNvPr>
            <p:cNvGrpSpPr/>
            <p:nvPr/>
          </p:nvGrpSpPr>
          <p:grpSpPr>
            <a:xfrm>
              <a:off x="3547901" y="6276399"/>
              <a:ext cx="1241523" cy="2610915"/>
              <a:chOff x="4360053" y="772799"/>
              <a:chExt cx="1314000" cy="2763334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B9E12910-FA6A-C955-C15E-EC1551D5DF49}"/>
                  </a:ext>
                </a:extLst>
              </p:cNvPr>
              <p:cNvGrpSpPr/>
              <p:nvPr/>
            </p:nvGrpSpPr>
            <p:grpSpPr>
              <a:xfrm>
                <a:off x="4462679" y="2014348"/>
                <a:ext cx="1127284" cy="1521785"/>
                <a:chOff x="4462679" y="2014348"/>
                <a:chExt cx="1127284" cy="1521785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B0832B73-FD8A-FEBB-A0CB-B6B33E4B1666}"/>
                    </a:ext>
                  </a:extLst>
                </p:cNvPr>
                <p:cNvSpPr/>
                <p:nvPr/>
              </p:nvSpPr>
              <p:spPr>
                <a:xfrm>
                  <a:off x="47764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E8E7CB35-4D0A-CE66-C67E-ACA7D82BCC1A}"/>
                    </a:ext>
                  </a:extLst>
                </p:cNvPr>
                <p:cNvGrpSpPr/>
                <p:nvPr/>
              </p:nvGrpSpPr>
              <p:grpSpPr>
                <a:xfrm>
                  <a:off x="4859369" y="2107049"/>
                  <a:ext cx="311943" cy="138615"/>
                  <a:chOff x="1854236" y="2107049"/>
                  <a:chExt cx="286507" cy="186718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47" name="四角形: 上の 2 つの角を丸める 146">
                    <a:extLst>
                      <a:ext uri="{FF2B5EF4-FFF2-40B4-BE49-F238E27FC236}">
                        <a16:creationId xmlns:a16="http://schemas.microsoft.com/office/drawing/2014/main" id="{BB7554CD-B788-81D5-3398-ACC4A08B091D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" name="四角形: 上の 2 つの角を丸める 147">
                    <a:extLst>
                      <a:ext uri="{FF2B5EF4-FFF2-40B4-BE49-F238E27FC236}">
                        <a16:creationId xmlns:a16="http://schemas.microsoft.com/office/drawing/2014/main" id="{81964D93-0651-EC46-0E0A-E6F04186046A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668698D5-8505-7BB4-0878-A890EFCD2562}"/>
                    </a:ext>
                  </a:extLst>
                </p:cNvPr>
                <p:cNvGrpSpPr/>
                <p:nvPr/>
              </p:nvGrpSpPr>
              <p:grpSpPr>
                <a:xfrm>
                  <a:off x="4833926" y="2130860"/>
                  <a:ext cx="365418" cy="186718"/>
                  <a:chOff x="1803357" y="2130860"/>
                  <a:chExt cx="365418" cy="186718"/>
                </a:xfrm>
                <a:solidFill>
                  <a:srgbClr val="4472C4">
                    <a:lumMod val="75000"/>
                  </a:srgbClr>
                </a:solidFill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71720B43-4543-4B4D-9D20-623D40C303B1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3B8A5437-BC0F-F17A-2893-42B7C3BF7CFD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9" name="片側の 2 つの角を丸めた四角形 144">
                  <a:extLst>
                    <a:ext uri="{FF2B5EF4-FFF2-40B4-BE49-F238E27FC236}">
                      <a16:creationId xmlns:a16="http://schemas.microsoft.com/office/drawing/2014/main" id="{D99B5820-CC4A-27BC-DA2F-164EA0B38D4B}"/>
                    </a:ext>
                  </a:extLst>
                </p:cNvPr>
                <p:cNvSpPr/>
                <p:nvPr/>
              </p:nvSpPr>
              <p:spPr>
                <a:xfrm>
                  <a:off x="4462679" y="2248208"/>
                  <a:ext cx="1127284" cy="1287925"/>
                </a:xfrm>
                <a:custGeom>
                  <a:avLst/>
                  <a:gdLst>
                    <a:gd name="connsiteX0" fmla="*/ 240720 w 1127284"/>
                    <a:gd name="connsiteY0" fmla="*/ 0 h 1287925"/>
                    <a:gd name="connsiteX1" fmla="*/ 886564 w 1127284"/>
                    <a:gd name="connsiteY1" fmla="*/ 0 h 1287925"/>
                    <a:gd name="connsiteX2" fmla="*/ 1127284 w 1127284"/>
                    <a:gd name="connsiteY2" fmla="*/ 240720 h 1287925"/>
                    <a:gd name="connsiteX3" fmla="*/ 1127284 w 1127284"/>
                    <a:gd name="connsiteY3" fmla="*/ 1287925 h 1287925"/>
                    <a:gd name="connsiteX4" fmla="*/ 1127284 w 1127284"/>
                    <a:gd name="connsiteY4" fmla="*/ 1287925 h 1287925"/>
                    <a:gd name="connsiteX5" fmla="*/ 0 w 1127284"/>
                    <a:gd name="connsiteY5" fmla="*/ 1287925 h 1287925"/>
                    <a:gd name="connsiteX6" fmla="*/ 0 w 1127284"/>
                    <a:gd name="connsiteY6" fmla="*/ 1287925 h 1287925"/>
                    <a:gd name="connsiteX7" fmla="*/ 0 w 1127284"/>
                    <a:gd name="connsiteY7" fmla="*/ 240720 h 1287925"/>
                    <a:gd name="connsiteX8" fmla="*/ 240720 w 1127284"/>
                    <a:gd name="connsiteY8" fmla="*/ 0 h 1287925"/>
                    <a:gd name="connsiteX0" fmla="*/ 240720 w 1127284"/>
                    <a:gd name="connsiteY0" fmla="*/ 0 h 1390346"/>
                    <a:gd name="connsiteX1" fmla="*/ 886564 w 1127284"/>
                    <a:gd name="connsiteY1" fmla="*/ 0 h 1390346"/>
                    <a:gd name="connsiteX2" fmla="*/ 1127284 w 1127284"/>
                    <a:gd name="connsiteY2" fmla="*/ 240720 h 1390346"/>
                    <a:gd name="connsiteX3" fmla="*/ 1127284 w 1127284"/>
                    <a:gd name="connsiteY3" fmla="*/ 1287925 h 1390346"/>
                    <a:gd name="connsiteX4" fmla="*/ 1127284 w 1127284"/>
                    <a:gd name="connsiteY4" fmla="*/ 1287925 h 1390346"/>
                    <a:gd name="connsiteX5" fmla="*/ 609384 w 1127284"/>
                    <a:gd name="connsiteY5" fmla="*/ 1390342 h 1390346"/>
                    <a:gd name="connsiteX6" fmla="*/ 0 w 1127284"/>
                    <a:gd name="connsiteY6" fmla="*/ 1287925 h 1390346"/>
                    <a:gd name="connsiteX7" fmla="*/ 0 w 1127284"/>
                    <a:gd name="connsiteY7" fmla="*/ 1287925 h 1390346"/>
                    <a:gd name="connsiteX8" fmla="*/ 0 w 1127284"/>
                    <a:gd name="connsiteY8" fmla="*/ 240720 h 1390346"/>
                    <a:gd name="connsiteX9" fmla="*/ 240720 w 1127284"/>
                    <a:gd name="connsiteY9" fmla="*/ 0 h 1390346"/>
                    <a:gd name="connsiteX0" fmla="*/ 609384 w 1127284"/>
                    <a:gd name="connsiteY0" fmla="*/ 1390342 h 1481782"/>
                    <a:gd name="connsiteX1" fmla="*/ 0 w 1127284"/>
                    <a:gd name="connsiteY1" fmla="*/ 1287925 h 1481782"/>
                    <a:gd name="connsiteX2" fmla="*/ 0 w 1127284"/>
                    <a:gd name="connsiteY2" fmla="*/ 1287925 h 1481782"/>
                    <a:gd name="connsiteX3" fmla="*/ 0 w 1127284"/>
                    <a:gd name="connsiteY3" fmla="*/ 240720 h 1481782"/>
                    <a:gd name="connsiteX4" fmla="*/ 240720 w 1127284"/>
                    <a:gd name="connsiteY4" fmla="*/ 0 h 1481782"/>
                    <a:gd name="connsiteX5" fmla="*/ 886564 w 1127284"/>
                    <a:gd name="connsiteY5" fmla="*/ 0 h 1481782"/>
                    <a:gd name="connsiteX6" fmla="*/ 1127284 w 1127284"/>
                    <a:gd name="connsiteY6" fmla="*/ 240720 h 1481782"/>
                    <a:gd name="connsiteX7" fmla="*/ 1127284 w 1127284"/>
                    <a:gd name="connsiteY7" fmla="*/ 1287925 h 1481782"/>
                    <a:gd name="connsiteX8" fmla="*/ 1127284 w 1127284"/>
                    <a:gd name="connsiteY8" fmla="*/ 1287925 h 1481782"/>
                    <a:gd name="connsiteX9" fmla="*/ 700824 w 1127284"/>
                    <a:gd name="connsiteY9" fmla="*/ 1481782 h 1481782"/>
                    <a:gd name="connsiteX0" fmla="*/ 0 w 1127284"/>
                    <a:gd name="connsiteY0" fmla="*/ 1287925 h 1481782"/>
                    <a:gd name="connsiteX1" fmla="*/ 0 w 1127284"/>
                    <a:gd name="connsiteY1" fmla="*/ 1287925 h 1481782"/>
                    <a:gd name="connsiteX2" fmla="*/ 0 w 1127284"/>
                    <a:gd name="connsiteY2" fmla="*/ 240720 h 1481782"/>
                    <a:gd name="connsiteX3" fmla="*/ 240720 w 1127284"/>
                    <a:gd name="connsiteY3" fmla="*/ 0 h 1481782"/>
                    <a:gd name="connsiteX4" fmla="*/ 886564 w 1127284"/>
                    <a:gd name="connsiteY4" fmla="*/ 0 h 1481782"/>
                    <a:gd name="connsiteX5" fmla="*/ 1127284 w 1127284"/>
                    <a:gd name="connsiteY5" fmla="*/ 240720 h 1481782"/>
                    <a:gd name="connsiteX6" fmla="*/ 1127284 w 1127284"/>
                    <a:gd name="connsiteY6" fmla="*/ 1287925 h 1481782"/>
                    <a:gd name="connsiteX7" fmla="*/ 1127284 w 1127284"/>
                    <a:gd name="connsiteY7" fmla="*/ 1287925 h 1481782"/>
                    <a:gd name="connsiteX8" fmla="*/ 700824 w 1127284"/>
                    <a:gd name="connsiteY8" fmla="*/ 1481782 h 1481782"/>
                    <a:gd name="connsiteX0" fmla="*/ 0 w 1127284"/>
                    <a:gd name="connsiteY0" fmla="*/ 1287925 h 1287925"/>
                    <a:gd name="connsiteX1" fmla="*/ 0 w 1127284"/>
                    <a:gd name="connsiteY1" fmla="*/ 1287925 h 1287925"/>
                    <a:gd name="connsiteX2" fmla="*/ 0 w 1127284"/>
                    <a:gd name="connsiteY2" fmla="*/ 240720 h 1287925"/>
                    <a:gd name="connsiteX3" fmla="*/ 240720 w 1127284"/>
                    <a:gd name="connsiteY3" fmla="*/ 0 h 1287925"/>
                    <a:gd name="connsiteX4" fmla="*/ 886564 w 1127284"/>
                    <a:gd name="connsiteY4" fmla="*/ 0 h 1287925"/>
                    <a:gd name="connsiteX5" fmla="*/ 1127284 w 1127284"/>
                    <a:gd name="connsiteY5" fmla="*/ 240720 h 1287925"/>
                    <a:gd name="connsiteX6" fmla="*/ 1127284 w 1127284"/>
                    <a:gd name="connsiteY6" fmla="*/ 1287925 h 1287925"/>
                    <a:gd name="connsiteX7" fmla="*/ 1127284 w 1127284"/>
                    <a:gd name="connsiteY7" fmla="*/ 1287925 h 1287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7284" h="1287925">
                      <a:moveTo>
                        <a:pt x="0" y="1287925"/>
                      </a:moveTo>
                      <a:lnTo>
                        <a:pt x="0" y="1287925"/>
                      </a:lnTo>
                      <a:lnTo>
                        <a:pt x="0" y="240720"/>
                      </a:lnTo>
                      <a:cubicBezTo>
                        <a:pt x="0" y="107774"/>
                        <a:pt x="107774" y="0"/>
                        <a:pt x="240720" y="0"/>
                      </a:cubicBezTo>
                      <a:lnTo>
                        <a:pt x="886564" y="0"/>
                      </a:lnTo>
                      <a:cubicBezTo>
                        <a:pt x="1019510" y="0"/>
                        <a:pt x="1127284" y="107774"/>
                        <a:pt x="1127284" y="240720"/>
                      </a:cubicBezTo>
                      <a:lnTo>
                        <a:pt x="1127284" y="1287925"/>
                      </a:lnTo>
                      <a:lnTo>
                        <a:pt x="1127284" y="1287925"/>
                      </a:ln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980EC79D-2E45-9D02-6B02-35AECAF6D073}"/>
                    </a:ext>
                  </a:extLst>
                </p:cNvPr>
                <p:cNvSpPr/>
                <p:nvPr/>
              </p:nvSpPr>
              <p:spPr>
                <a:xfrm>
                  <a:off x="49782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CB604627-781A-FDA7-5B3A-66B655D1D818}"/>
                    </a:ext>
                  </a:extLst>
                </p:cNvPr>
                <p:cNvSpPr/>
                <p:nvPr/>
              </p:nvSpPr>
              <p:spPr>
                <a:xfrm>
                  <a:off x="49782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CA2761A1-3578-679F-7E79-93459D20E095}"/>
                    </a:ext>
                  </a:extLst>
                </p:cNvPr>
                <p:cNvSpPr/>
                <p:nvPr/>
              </p:nvSpPr>
              <p:spPr>
                <a:xfrm>
                  <a:off x="49782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8A972486-FC2D-796E-DFD5-E5E88F8FF105}"/>
                    </a:ext>
                  </a:extLst>
                </p:cNvPr>
                <p:cNvSpPr/>
                <p:nvPr/>
              </p:nvSpPr>
              <p:spPr>
                <a:xfrm>
                  <a:off x="49782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316AE8E8-1E38-83FF-ED7B-5D065D2BF7E3}"/>
                    </a:ext>
                  </a:extLst>
                </p:cNvPr>
                <p:cNvSpPr/>
                <p:nvPr/>
              </p:nvSpPr>
              <p:spPr>
                <a:xfrm>
                  <a:off x="49782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BD22DB83-D911-DDCF-15DB-8C45D7D5B65F}"/>
                  </a:ext>
                </a:extLst>
              </p:cNvPr>
              <p:cNvGrpSpPr/>
              <p:nvPr/>
            </p:nvGrpSpPr>
            <p:grpSpPr>
              <a:xfrm>
                <a:off x="4360053" y="772799"/>
                <a:ext cx="1314000" cy="1308666"/>
                <a:chOff x="6614910" y="561975"/>
                <a:chExt cx="1314000" cy="1308666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A2272898-C5D1-F047-404F-FC15E75E4F17}"/>
                    </a:ext>
                  </a:extLst>
                </p:cNvPr>
                <p:cNvSpPr/>
                <p:nvPr/>
              </p:nvSpPr>
              <p:spPr>
                <a:xfrm>
                  <a:off x="6614910" y="561975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6306D280-7D45-6D99-9B3D-B2E6680CB2A6}"/>
                    </a:ext>
                  </a:extLst>
                </p:cNvPr>
                <p:cNvGrpSpPr/>
                <p:nvPr/>
              </p:nvGrpSpPr>
              <p:grpSpPr>
                <a:xfrm>
                  <a:off x="6627831" y="1168002"/>
                  <a:ext cx="1277659" cy="369679"/>
                  <a:chOff x="2791855" y="2459301"/>
                  <a:chExt cx="1150919" cy="333008"/>
                </a:xfrm>
                <a:solidFill>
                  <a:srgbClr val="ED7D31">
                    <a:lumMod val="20000"/>
                    <a:lumOff val="80000"/>
                  </a:srgbClr>
                </a:solidFill>
              </p:grpSpPr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54341DB7-5324-FDA7-A486-9DC9A227548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4" name="円/楕円 536">
                      <a:extLst>
                        <a:ext uri="{FF2B5EF4-FFF2-40B4-BE49-F238E27FC236}">
                          <a16:creationId xmlns:a16="http://schemas.microsoft.com/office/drawing/2014/main" id="{EAAC221C-4405-34D8-50D3-62EAC61628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" name="円/楕円 537">
                      <a:extLst>
                        <a:ext uri="{FF2B5EF4-FFF2-40B4-BE49-F238E27FC236}">
                          <a16:creationId xmlns:a16="http://schemas.microsoft.com/office/drawing/2014/main" id="{27F88D69-4DF3-E92F-5BC7-81796E47C3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6DACA074-4B05-9A9F-A6A9-4B25D9B640E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2" name="円/楕円 534">
                      <a:extLst>
                        <a:ext uri="{FF2B5EF4-FFF2-40B4-BE49-F238E27FC236}">
                          <a16:creationId xmlns:a16="http://schemas.microsoft.com/office/drawing/2014/main" id="{E31F44A4-34AD-22BF-6694-95415761B3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円/楕円 535">
                      <a:extLst>
                        <a:ext uri="{FF2B5EF4-FFF2-40B4-BE49-F238E27FC236}">
                          <a16:creationId xmlns:a16="http://schemas.microsoft.com/office/drawing/2014/main" id="{27C925F1-B5F2-3E85-3E44-430AFC88E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89EB84A1-CADA-B6B3-3FAB-8C94D6D7AED8}"/>
                    </a:ext>
                  </a:extLst>
                </p:cNvPr>
                <p:cNvSpPr/>
                <p:nvPr/>
              </p:nvSpPr>
              <p:spPr>
                <a:xfrm>
                  <a:off x="6751394" y="683417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0C9C82D0-988A-C2D9-A908-8D3C1CF98F5C}"/>
                    </a:ext>
                  </a:extLst>
                </p:cNvPr>
                <p:cNvSpPr/>
                <p:nvPr/>
              </p:nvSpPr>
              <p:spPr>
                <a:xfrm rot="15300000">
                  <a:off x="6932211" y="890886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4D76323F-CD0C-50EC-1074-8B87263B1676}"/>
                    </a:ext>
                  </a:extLst>
                </p:cNvPr>
                <p:cNvSpPr/>
                <p:nvPr/>
              </p:nvSpPr>
              <p:spPr>
                <a:xfrm rot="17100000">
                  <a:off x="7516186" y="890886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1DE06A32-38CC-FE68-4366-B05876A276AA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859261" y="1147763"/>
                  <a:chExt cx="251152" cy="167676"/>
                </a:xfrm>
              </p:grpSpPr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2B8191E9-8841-7D40-A4BF-E4EEBA1A3D3A}"/>
                      </a:ext>
                    </a:extLst>
                  </p:cNvPr>
                  <p:cNvGrpSpPr/>
                  <p:nvPr/>
                </p:nvGrpSpPr>
                <p:grpSpPr>
                  <a:xfrm>
                    <a:off x="6859261" y="1147763"/>
                    <a:ext cx="251152" cy="167676"/>
                    <a:chOff x="6140438" y="1154498"/>
                    <a:chExt cx="386744" cy="257583"/>
                  </a:xfrm>
                </p:grpSpPr>
                <p:sp>
                  <p:nvSpPr>
                    <p:cNvPr id="128" name="フリーフォーム: 図形 127">
                      <a:extLst>
                        <a:ext uri="{FF2B5EF4-FFF2-40B4-BE49-F238E27FC236}">
                          <a16:creationId xmlns:a16="http://schemas.microsoft.com/office/drawing/2014/main" id="{0D21B063-81C5-52BC-D5A9-508BAEF312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9" name="フリーフォーム: 図形 128">
                      <a:extLst>
                        <a:ext uri="{FF2B5EF4-FFF2-40B4-BE49-F238E27FC236}">
                          <a16:creationId xmlns:a16="http://schemas.microsoft.com/office/drawing/2014/main" id="{1BA60334-BB06-F498-EF24-74DEBCD3CC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139D9B30-623A-0965-B8D2-66F130E75DDE}"/>
                      </a:ext>
                    </a:extLst>
                  </p:cNvPr>
                  <p:cNvSpPr/>
                  <p:nvPr/>
                </p:nvSpPr>
                <p:spPr>
                  <a:xfrm>
                    <a:off x="6887959" y="1162556"/>
                    <a:ext cx="129045" cy="1290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7" name="円/楕円 638">
                  <a:extLst>
                    <a:ext uri="{FF2B5EF4-FFF2-40B4-BE49-F238E27FC236}">
                      <a16:creationId xmlns:a16="http://schemas.microsoft.com/office/drawing/2014/main" id="{5AA07EEF-331E-86B7-7975-1881D47C3DC9}"/>
                    </a:ext>
                  </a:extLst>
                </p:cNvPr>
                <p:cNvSpPr/>
                <p:nvPr/>
              </p:nvSpPr>
              <p:spPr>
                <a:xfrm rot="10800000">
                  <a:off x="7100645" y="1635125"/>
                  <a:ext cx="332030" cy="6109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B9A1889E-BAA7-5D1E-0ACD-EB6C84C54C6C}"/>
                    </a:ext>
                  </a:extLst>
                </p:cNvPr>
                <p:cNvGrpSpPr/>
                <p:nvPr/>
              </p:nvGrpSpPr>
              <p:grpSpPr>
                <a:xfrm>
                  <a:off x="7174981" y="1385983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124" name="円/楕円 662">
                    <a:extLst>
                      <a:ext uri="{FF2B5EF4-FFF2-40B4-BE49-F238E27FC236}">
                        <a16:creationId xmlns:a16="http://schemas.microsoft.com/office/drawing/2014/main" id="{E06BD5A8-4EA5-7837-AC07-465CB32EEE34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E343C093-0433-3F46-4E43-AB7155E69256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218F6B39-DCA2-CF15-0976-F81DFDA5F4CA}"/>
                    </a:ext>
                  </a:extLst>
                </p:cNvPr>
                <p:cNvGrpSpPr/>
                <p:nvPr/>
              </p:nvGrpSpPr>
              <p:grpSpPr>
                <a:xfrm>
                  <a:off x="7442667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C69804C1-264B-658F-E88E-04DEE4D4BAA8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0DF8A63C-B270-F7AE-75BD-137E53AE1944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95C58845-DA01-05AD-70E8-086DA414BEE9}"/>
                    </a:ext>
                  </a:extLst>
                </p:cNvPr>
                <p:cNvSpPr/>
                <p:nvPr/>
              </p:nvSpPr>
              <p:spPr>
                <a:xfrm>
                  <a:off x="7471365" y="1162556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A3F69794-8023-1788-0B8A-9BB506CBF0F3}"/>
                    </a:ext>
                  </a:extLst>
                </p:cNvPr>
                <p:cNvSpPr/>
                <p:nvPr/>
              </p:nvSpPr>
              <p:spPr>
                <a:xfrm flipH="1">
                  <a:off x="6899327" y="573668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EC2FACB-8788-ED9F-DF93-E52B1A697BAB}"/>
                </a:ext>
              </a:extLst>
            </p:cNvPr>
            <p:cNvSpPr/>
            <p:nvPr/>
          </p:nvSpPr>
          <p:spPr>
            <a:xfrm rot="19800000">
              <a:off x="3264551" y="7498250"/>
              <a:ext cx="747108" cy="79815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2B634BA-89FA-D3AC-6677-4C33BBCCF3D9}"/>
                </a:ext>
              </a:extLst>
            </p:cNvPr>
            <p:cNvSpPr/>
            <p:nvPr/>
          </p:nvSpPr>
          <p:spPr>
            <a:xfrm rot="1800000" flipH="1">
              <a:off x="4364998" y="7491204"/>
              <a:ext cx="747108" cy="798156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ED7D31">
                <a:lumMod val="20000"/>
                <a:lumOff val="8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69192FF-806B-06C7-A4DD-0232E27372F4}"/>
                </a:ext>
              </a:extLst>
            </p:cNvPr>
            <p:cNvSpPr/>
            <p:nvPr/>
          </p:nvSpPr>
          <p:spPr>
            <a:xfrm>
              <a:off x="3257970" y="7635128"/>
              <a:ext cx="184449" cy="1254530"/>
            </a:xfrm>
            <a:custGeom>
              <a:avLst/>
              <a:gdLst>
                <a:gd name="connsiteX0" fmla="*/ 0 w 149937"/>
                <a:gd name="connsiteY0" fmla="*/ 0 h 1019797"/>
                <a:gd name="connsiteX1" fmla="*/ 25909 w 149937"/>
                <a:gd name="connsiteY1" fmla="*/ 11845 h 1019797"/>
                <a:gd name="connsiteX2" fmla="*/ 149937 w 149937"/>
                <a:gd name="connsiteY2" fmla="*/ 177753 h 1019797"/>
                <a:gd name="connsiteX3" fmla="*/ 149937 w 149937"/>
                <a:gd name="connsiteY3" fmla="*/ 547538 h 1019797"/>
                <a:gd name="connsiteX4" fmla="*/ 149937 w 149937"/>
                <a:gd name="connsiteY4" fmla="*/ 547778 h 1019797"/>
                <a:gd name="connsiteX5" fmla="*/ 149937 w 149937"/>
                <a:gd name="connsiteY5" fmla="*/ 1019797 h 1019797"/>
                <a:gd name="connsiteX6" fmla="*/ 0 w 149937"/>
                <a:gd name="connsiteY6" fmla="*/ 1019797 h 1019797"/>
                <a:gd name="connsiteX7" fmla="*/ 0 w 149937"/>
                <a:gd name="connsiteY7" fmla="*/ 547778 h 1019797"/>
                <a:gd name="connsiteX8" fmla="*/ 0 w 149937"/>
                <a:gd name="connsiteY8" fmla="*/ 320674 h 1019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937" h="1019797">
                  <a:moveTo>
                    <a:pt x="0" y="0"/>
                  </a:moveTo>
                  <a:lnTo>
                    <a:pt x="25909" y="11845"/>
                  </a:lnTo>
                  <a:cubicBezTo>
                    <a:pt x="102540" y="54304"/>
                    <a:pt x="149937" y="112962"/>
                    <a:pt x="149937" y="177753"/>
                  </a:cubicBezTo>
                  <a:lnTo>
                    <a:pt x="149937" y="547538"/>
                  </a:lnTo>
                  <a:lnTo>
                    <a:pt x="149937" y="547778"/>
                  </a:lnTo>
                  <a:lnTo>
                    <a:pt x="149937" y="1019797"/>
                  </a:lnTo>
                  <a:lnTo>
                    <a:pt x="0" y="1019797"/>
                  </a:lnTo>
                  <a:lnTo>
                    <a:pt x="0" y="547778"/>
                  </a:lnTo>
                  <a:lnTo>
                    <a:pt x="0" y="320674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358390B-10FA-8A47-7DDF-F368E872E605}"/>
                </a:ext>
              </a:extLst>
            </p:cNvPr>
            <p:cNvGrpSpPr/>
            <p:nvPr/>
          </p:nvGrpSpPr>
          <p:grpSpPr>
            <a:xfrm>
              <a:off x="2092469" y="6095287"/>
              <a:ext cx="1319490" cy="2794630"/>
              <a:chOff x="2163019" y="3313683"/>
              <a:chExt cx="1277659" cy="2706033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543480C9-ED53-9ECE-EA9C-CBB6BFBCAC7B}"/>
                  </a:ext>
                </a:extLst>
              </p:cNvPr>
              <p:cNvGrpSpPr/>
              <p:nvPr/>
            </p:nvGrpSpPr>
            <p:grpSpPr>
              <a:xfrm>
                <a:off x="2251079" y="4497931"/>
                <a:ext cx="1127284" cy="1521785"/>
                <a:chOff x="1465479" y="2014348"/>
                <a:chExt cx="1127284" cy="1521785"/>
              </a:xfrm>
            </p:grpSpPr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1741FAEC-D7B5-A202-F390-91A240F48B6E}"/>
                    </a:ext>
                  </a:extLst>
                </p:cNvPr>
                <p:cNvSpPr/>
                <p:nvPr/>
              </p:nvSpPr>
              <p:spPr>
                <a:xfrm>
                  <a:off x="1779288" y="2014348"/>
                  <a:ext cx="483348" cy="40024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CC5A172E-F53E-649D-B0E8-D1CED9E287D8}"/>
                    </a:ext>
                  </a:extLst>
                </p:cNvPr>
                <p:cNvGrpSpPr/>
                <p:nvPr/>
              </p:nvGrpSpPr>
              <p:grpSpPr>
                <a:xfrm>
                  <a:off x="1862169" y="2107049"/>
                  <a:ext cx="311943" cy="138615"/>
                  <a:chOff x="1854236" y="2107049"/>
                  <a:chExt cx="286507" cy="186718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F022263E-08E2-2A6F-B235-AC55B4DB74DF}"/>
                      </a:ext>
                    </a:extLst>
                  </p:cNvPr>
                  <p:cNvSpPr/>
                  <p:nvPr/>
                </p:nvSpPr>
                <p:spPr>
                  <a:xfrm>
                    <a:off x="1854236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四角形: 上の 2 つの角を丸める 107">
                    <a:extLst>
                      <a:ext uri="{FF2B5EF4-FFF2-40B4-BE49-F238E27FC236}">
                        <a16:creationId xmlns:a16="http://schemas.microsoft.com/office/drawing/2014/main" id="{E2321AAA-0601-312C-BFE9-8EA63BC43417}"/>
                      </a:ext>
                    </a:extLst>
                  </p:cNvPr>
                  <p:cNvSpPr/>
                  <p:nvPr/>
                </p:nvSpPr>
                <p:spPr>
                  <a:xfrm>
                    <a:off x="1999227" y="2107049"/>
                    <a:ext cx="141516" cy="186718"/>
                  </a:xfrm>
                  <a:prstGeom prst="round2SameRect">
                    <a:avLst>
                      <a:gd name="adj1" fmla="val 7120"/>
                      <a:gd name="adj2" fmla="val 3408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0E9109AF-280F-8B42-CF24-53A87891FB53}"/>
                    </a:ext>
                  </a:extLst>
                </p:cNvPr>
                <p:cNvGrpSpPr/>
                <p:nvPr/>
              </p:nvGrpSpPr>
              <p:grpSpPr>
                <a:xfrm>
                  <a:off x="1836726" y="2130860"/>
                  <a:ext cx="365418" cy="186718"/>
                  <a:chOff x="1803357" y="2130860"/>
                  <a:chExt cx="365418" cy="186718"/>
                </a:xfrm>
                <a:solidFill>
                  <a:sysClr val="windowText" lastClr="000000">
                    <a:lumMod val="95000"/>
                    <a:lumOff val="5000"/>
                  </a:sysClr>
                </a:solidFill>
              </p:grpSpPr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73C1FE76-DF81-9164-663C-925F9E1C53FF}"/>
                      </a:ext>
                    </a:extLst>
                  </p:cNvPr>
                  <p:cNvSpPr/>
                  <p:nvPr/>
                </p:nvSpPr>
                <p:spPr>
                  <a:xfrm>
                    <a:off x="1803357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10090DEC-7BDC-1A41-572F-08F00965A0CD}"/>
                      </a:ext>
                    </a:extLst>
                  </p:cNvPr>
                  <p:cNvSpPr/>
                  <p:nvPr/>
                </p:nvSpPr>
                <p:spPr>
                  <a:xfrm flipH="1">
                    <a:off x="1985133" y="2130860"/>
                    <a:ext cx="183642" cy="186718"/>
                  </a:xfrm>
                  <a:custGeom>
                    <a:avLst/>
                    <a:gdLst>
                      <a:gd name="connsiteX0" fmla="*/ 20101 w 183642"/>
                      <a:gd name="connsiteY0" fmla="*/ 0 h 186718"/>
                      <a:gd name="connsiteX1" fmla="*/ 163541 w 183642"/>
                      <a:gd name="connsiteY1" fmla="*/ 0 h 186718"/>
                      <a:gd name="connsiteX2" fmla="*/ 183642 w 183642"/>
                      <a:gd name="connsiteY2" fmla="*/ 20101 h 186718"/>
                      <a:gd name="connsiteX3" fmla="*/ 183642 w 183642"/>
                      <a:gd name="connsiteY3" fmla="*/ 74776 h 186718"/>
                      <a:gd name="connsiteX4" fmla="*/ 183642 w 183642"/>
                      <a:gd name="connsiteY4" fmla="*/ 124118 h 186718"/>
                      <a:gd name="connsiteX5" fmla="*/ 183642 w 183642"/>
                      <a:gd name="connsiteY5" fmla="*/ 186717 h 186718"/>
                      <a:gd name="connsiteX6" fmla="*/ 121047 w 183642"/>
                      <a:gd name="connsiteY6" fmla="*/ 186717 h 186718"/>
                      <a:gd name="connsiteX7" fmla="*/ 121042 w 183642"/>
                      <a:gd name="connsiteY7" fmla="*/ 186718 h 186718"/>
                      <a:gd name="connsiteX8" fmla="*/ 62600 w 183642"/>
                      <a:gd name="connsiteY8" fmla="*/ 186718 h 186718"/>
                      <a:gd name="connsiteX9" fmla="*/ 0 w 183642"/>
                      <a:gd name="connsiteY9" fmla="*/ 124118 h 186718"/>
                      <a:gd name="connsiteX10" fmla="*/ 0 w 183642"/>
                      <a:gd name="connsiteY10" fmla="*/ 20101 h 186718"/>
                      <a:gd name="connsiteX11" fmla="*/ 20101 w 183642"/>
                      <a:gd name="connsiteY11" fmla="*/ 0 h 186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3642" h="186718">
                        <a:moveTo>
                          <a:pt x="20101" y="0"/>
                        </a:moveTo>
                        <a:lnTo>
                          <a:pt x="163541" y="0"/>
                        </a:lnTo>
                        <a:cubicBezTo>
                          <a:pt x="174642" y="0"/>
                          <a:pt x="183642" y="9000"/>
                          <a:pt x="183642" y="20101"/>
                        </a:cubicBezTo>
                        <a:lnTo>
                          <a:pt x="183642" y="74776"/>
                        </a:lnTo>
                        <a:lnTo>
                          <a:pt x="183642" y="124118"/>
                        </a:lnTo>
                        <a:lnTo>
                          <a:pt x="183642" y="186717"/>
                        </a:lnTo>
                        <a:lnTo>
                          <a:pt x="121047" y="186717"/>
                        </a:lnTo>
                        <a:lnTo>
                          <a:pt x="121042" y="186718"/>
                        </a:lnTo>
                        <a:lnTo>
                          <a:pt x="62600" y="186718"/>
                        </a:lnTo>
                        <a:cubicBezTo>
                          <a:pt x="28027" y="186718"/>
                          <a:pt x="0" y="158691"/>
                          <a:pt x="0" y="124118"/>
                        </a:cubicBezTo>
                        <a:lnTo>
                          <a:pt x="0" y="20101"/>
                        </a:lnTo>
                        <a:cubicBezTo>
                          <a:pt x="0" y="9000"/>
                          <a:pt x="9000" y="0"/>
                          <a:pt x="20101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9" name="片側の 2 つの角を丸めた四角形 144">
                  <a:extLst>
                    <a:ext uri="{FF2B5EF4-FFF2-40B4-BE49-F238E27FC236}">
                      <a16:creationId xmlns:a16="http://schemas.microsoft.com/office/drawing/2014/main" id="{28F3123F-C81A-4524-7CD1-879A2C0B1F8F}"/>
                    </a:ext>
                  </a:extLst>
                </p:cNvPr>
                <p:cNvSpPr/>
                <p:nvPr/>
              </p:nvSpPr>
              <p:spPr>
                <a:xfrm>
                  <a:off x="1465479" y="2248208"/>
                  <a:ext cx="1127284" cy="1287925"/>
                </a:xfrm>
                <a:prstGeom prst="round2SameRect">
                  <a:avLst>
                    <a:gd name="adj1" fmla="val 21354"/>
                    <a:gd name="adj2" fmla="val 0"/>
                  </a:avLst>
                </a:prstGeom>
                <a:solidFill>
                  <a:sysClr val="windowText" lastClr="000000">
                    <a:lumMod val="95000"/>
                    <a:lumOff val="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9145D431-023D-39BC-7146-066B96376D3B}"/>
                    </a:ext>
                  </a:extLst>
                </p:cNvPr>
                <p:cNvSpPr/>
                <p:nvPr/>
              </p:nvSpPr>
              <p:spPr>
                <a:xfrm>
                  <a:off x="1981044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74BAD41C-2CDE-EA3F-1FEA-428896401214}"/>
                    </a:ext>
                  </a:extLst>
                </p:cNvPr>
                <p:cNvSpPr/>
                <p:nvPr/>
              </p:nvSpPr>
              <p:spPr>
                <a:xfrm>
                  <a:off x="1981044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E5D00A15-41DB-2A23-5C23-82825511B1DB}"/>
                    </a:ext>
                  </a:extLst>
                </p:cNvPr>
                <p:cNvSpPr/>
                <p:nvPr/>
              </p:nvSpPr>
              <p:spPr>
                <a:xfrm>
                  <a:off x="1981044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2DA8EE8E-920E-14E5-4DA2-DB70BE2336DA}"/>
                    </a:ext>
                  </a:extLst>
                </p:cNvPr>
                <p:cNvSpPr/>
                <p:nvPr/>
              </p:nvSpPr>
              <p:spPr>
                <a:xfrm>
                  <a:off x="1981044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CC715F0C-9F78-E2E2-5AE1-85CE67566977}"/>
                    </a:ext>
                  </a:extLst>
                </p:cNvPr>
                <p:cNvSpPr/>
                <p:nvPr/>
              </p:nvSpPr>
              <p:spPr>
                <a:xfrm>
                  <a:off x="1981044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0A8DA9F8-BA58-4CFA-06FA-6C59A6628BC5}"/>
                  </a:ext>
                </a:extLst>
              </p:cNvPr>
              <p:cNvGrpSpPr/>
              <p:nvPr/>
            </p:nvGrpSpPr>
            <p:grpSpPr>
              <a:xfrm>
                <a:off x="2163019" y="3313683"/>
                <a:ext cx="1277659" cy="1274510"/>
                <a:chOff x="5180030" y="563126"/>
                <a:chExt cx="1277659" cy="1274510"/>
              </a:xfrm>
            </p:grpSpPr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10BB5C0D-6DAF-0B77-D7CC-0DF3EC552212}"/>
                    </a:ext>
                  </a:extLst>
                </p:cNvPr>
                <p:cNvSpPr/>
                <p:nvPr/>
              </p:nvSpPr>
              <p:spPr>
                <a:xfrm rot="20700000">
                  <a:off x="5715593" y="602464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CE8C2925-254D-207F-E5A0-CCB979C3C519}"/>
                    </a:ext>
                  </a:extLst>
                </p:cNvPr>
                <p:cNvSpPr/>
                <p:nvPr/>
              </p:nvSpPr>
              <p:spPr>
                <a:xfrm>
                  <a:off x="5213203" y="563795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3891D4F6-D775-18BD-A980-2E1DE8033CC1}"/>
                    </a:ext>
                  </a:extLst>
                </p:cNvPr>
                <p:cNvGrpSpPr/>
                <p:nvPr/>
              </p:nvGrpSpPr>
              <p:grpSpPr>
                <a:xfrm>
                  <a:off x="5180030" y="677530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820F0151-CD59-F5DB-6397-F87238B081B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" name="円/楕円 536">
                      <a:extLst>
                        <a:ext uri="{FF2B5EF4-FFF2-40B4-BE49-F238E27FC236}">
                          <a16:creationId xmlns:a16="http://schemas.microsoft.com/office/drawing/2014/main" id="{7C5ED828-510D-1664-52D5-FE4DD4B9B7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" name="円/楕円 537">
                      <a:extLst>
                        <a:ext uri="{FF2B5EF4-FFF2-40B4-BE49-F238E27FC236}">
                          <a16:creationId xmlns:a16="http://schemas.microsoft.com/office/drawing/2014/main" id="{C3CA2F3E-1234-EA4A-C33A-7515BE5525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C704FE3F-FCAF-47BC-4210-E8938D03EB2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2" name="円/楕円 534">
                      <a:extLst>
                        <a:ext uri="{FF2B5EF4-FFF2-40B4-BE49-F238E27FC236}">
                          <a16:creationId xmlns:a16="http://schemas.microsoft.com/office/drawing/2014/main" id="{E0B1E356-516E-3BCE-63AE-6901F777EE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40000"/>
                        <a:lumOff val="6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円/楕円 535">
                      <a:extLst>
                        <a:ext uri="{FF2B5EF4-FFF2-40B4-BE49-F238E27FC236}">
                          <a16:creationId xmlns:a16="http://schemas.microsoft.com/office/drawing/2014/main" id="{281A00D3-3E9E-3482-E97A-4A2C38CBFE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1" name="円/楕円 533">
                    <a:extLst>
                      <a:ext uri="{FF2B5EF4-FFF2-40B4-BE49-F238E27FC236}">
                        <a16:creationId xmlns:a16="http://schemas.microsoft.com/office/drawing/2014/main" id="{F37186A8-7912-6878-8B2C-312FA0DD8FD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1" name="円/楕円 27">
                  <a:extLst>
                    <a:ext uri="{FF2B5EF4-FFF2-40B4-BE49-F238E27FC236}">
                      <a16:creationId xmlns:a16="http://schemas.microsoft.com/office/drawing/2014/main" id="{A80AABE7-F5F3-0275-3C98-C422317ECB31}"/>
                    </a:ext>
                  </a:extLst>
                </p:cNvPr>
                <p:cNvSpPr/>
                <p:nvPr/>
              </p:nvSpPr>
              <p:spPr>
                <a:xfrm>
                  <a:off x="5646619" y="1630999"/>
                  <a:ext cx="340506" cy="5812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12C62566-FF53-D3A2-0E2D-C15864170F3F}"/>
                    </a:ext>
                  </a:extLst>
                </p:cNvPr>
                <p:cNvSpPr/>
                <p:nvPr/>
              </p:nvSpPr>
              <p:spPr>
                <a:xfrm rot="5400000">
                  <a:off x="5504410" y="890885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F21B8AC5-275B-65D0-5C8D-B6CBE55E91EF}"/>
                    </a:ext>
                  </a:extLst>
                </p:cNvPr>
                <p:cNvSpPr/>
                <p:nvPr/>
              </p:nvSpPr>
              <p:spPr>
                <a:xfrm rot="5400000">
                  <a:off x="6088385" y="890885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F8416F94-9C73-D56B-BB6B-61B9DB87D95E}"/>
                    </a:ext>
                  </a:extLst>
                </p:cNvPr>
                <p:cNvSpPr/>
                <p:nvPr/>
              </p:nvSpPr>
              <p:spPr>
                <a:xfrm>
                  <a:off x="5745720" y="1397727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月 74">
                  <a:extLst>
                    <a:ext uri="{FF2B5EF4-FFF2-40B4-BE49-F238E27FC236}">
                      <a16:creationId xmlns:a16="http://schemas.microsoft.com/office/drawing/2014/main" id="{EC9F2144-0EFC-C865-03FC-08D4AB82BFE9}"/>
                    </a:ext>
                  </a:extLst>
                </p:cNvPr>
                <p:cNvSpPr/>
                <p:nvPr/>
              </p:nvSpPr>
              <p:spPr>
                <a:xfrm rot="3600000">
                  <a:off x="5470584" y="411208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月 75">
                  <a:extLst>
                    <a:ext uri="{FF2B5EF4-FFF2-40B4-BE49-F238E27FC236}">
                      <a16:creationId xmlns:a16="http://schemas.microsoft.com/office/drawing/2014/main" id="{7011CDDF-F992-F4D4-AEDD-CCF0DF8C641E}"/>
                    </a:ext>
                  </a:extLst>
                </p:cNvPr>
                <p:cNvSpPr/>
                <p:nvPr/>
              </p:nvSpPr>
              <p:spPr>
                <a:xfrm rot="2897634">
                  <a:off x="5677684" y="563127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月 76">
                  <a:extLst>
                    <a:ext uri="{FF2B5EF4-FFF2-40B4-BE49-F238E27FC236}">
                      <a16:creationId xmlns:a16="http://schemas.microsoft.com/office/drawing/2014/main" id="{AC203E9F-57E4-E400-24C3-83008668EC8B}"/>
                    </a:ext>
                  </a:extLst>
                </p:cNvPr>
                <p:cNvSpPr/>
                <p:nvPr/>
              </p:nvSpPr>
              <p:spPr>
                <a:xfrm rot="2897634">
                  <a:off x="5572909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月 77">
                  <a:extLst>
                    <a:ext uri="{FF2B5EF4-FFF2-40B4-BE49-F238E27FC236}">
                      <a16:creationId xmlns:a16="http://schemas.microsoft.com/office/drawing/2014/main" id="{2B7D8A92-6D8D-E365-EB33-7FFC761159A6}"/>
                    </a:ext>
                  </a:extLst>
                </p:cNvPr>
                <p:cNvSpPr/>
                <p:nvPr/>
              </p:nvSpPr>
              <p:spPr>
                <a:xfrm rot="8100000">
                  <a:off x="6024698" y="563126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0640AEB6-641A-6409-0F85-76B0685BF0F7}"/>
                    </a:ext>
                  </a:extLst>
                </p:cNvPr>
                <p:cNvGrpSpPr/>
                <p:nvPr/>
              </p:nvGrpSpPr>
              <p:grpSpPr>
                <a:xfrm>
                  <a:off x="5387565" y="1137322"/>
                  <a:ext cx="298942" cy="202581"/>
                  <a:chOff x="6065560" y="1137321"/>
                  <a:chExt cx="298942" cy="202581"/>
                </a:xfrm>
              </p:grpSpPr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5B089037-7080-1A76-9B2A-295D3C633682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E6DE6628-A85F-2A5E-CE4A-FE97DB3668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DE5E5DFD-3D0B-5295-979A-90C0B0684A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D751E8F0-4BED-ADEB-DE9D-6FF0BC837E97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89371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7DCF86A1-C5BD-4883-249B-A22D3BFD635B}"/>
                    </a:ext>
                  </a:extLst>
                </p:cNvPr>
                <p:cNvGrpSpPr/>
                <p:nvPr/>
              </p:nvGrpSpPr>
              <p:grpSpPr>
                <a:xfrm flipH="1">
                  <a:off x="5947486" y="1137322"/>
                  <a:ext cx="298942" cy="202581"/>
                  <a:chOff x="6065560" y="1137321"/>
                  <a:chExt cx="298942" cy="202581"/>
                </a:xfrm>
              </p:grpSpPr>
              <p:grpSp>
                <p:nvGrpSpPr>
                  <p:cNvPr id="81" name="グループ化 80">
                    <a:extLst>
                      <a:ext uri="{FF2B5EF4-FFF2-40B4-BE49-F238E27FC236}">
                        <a16:creationId xmlns:a16="http://schemas.microsoft.com/office/drawing/2014/main" id="{53326E2C-8445-7135-0BF8-6649BE2A2B06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83" name="フリーフォーム: 図形 82">
                      <a:extLst>
                        <a:ext uri="{FF2B5EF4-FFF2-40B4-BE49-F238E27FC236}">
                          <a16:creationId xmlns:a16="http://schemas.microsoft.com/office/drawing/2014/main" id="{7B83627B-B37A-5CA7-C3C8-FA14B32E52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4" name="フリーフォーム: 図形 83">
                      <a:extLst>
                        <a:ext uri="{FF2B5EF4-FFF2-40B4-BE49-F238E27FC236}">
                          <a16:creationId xmlns:a16="http://schemas.microsoft.com/office/drawing/2014/main" id="{0FA38F02-CA00-57F4-4F83-E3D904EB25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727D1C99-E683-FFC8-33F3-3375A63D45D0}"/>
                      </a:ext>
                    </a:extLst>
                  </p:cNvPr>
                  <p:cNvSpPr/>
                  <p:nvPr/>
                </p:nvSpPr>
                <p:spPr>
                  <a:xfrm>
                    <a:off x="6151877" y="1189371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DFE173D-1626-EF96-E10D-E9A7C707CD5C}"/>
                </a:ext>
              </a:extLst>
            </p:cNvPr>
            <p:cNvGrpSpPr/>
            <p:nvPr/>
          </p:nvGrpSpPr>
          <p:grpSpPr>
            <a:xfrm>
              <a:off x="1968940" y="7282369"/>
              <a:ext cx="665926" cy="928580"/>
              <a:chOff x="7168496" y="2701231"/>
              <a:chExt cx="1738130" cy="2423682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D14CA645-E7FE-4638-796F-DB96775CD499}"/>
                  </a:ext>
                </a:extLst>
              </p:cNvPr>
              <p:cNvGrpSpPr/>
              <p:nvPr/>
            </p:nvGrpSpPr>
            <p:grpSpPr>
              <a:xfrm>
                <a:off x="7691491" y="2701231"/>
                <a:ext cx="1215135" cy="2067790"/>
                <a:chOff x="8898616" y="2663915"/>
                <a:chExt cx="1215135" cy="2067790"/>
              </a:xfrm>
            </p:grpSpPr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116BE019-526C-B44E-CE94-0B6CAB6308E3}"/>
                    </a:ext>
                  </a:extLst>
                </p:cNvPr>
                <p:cNvSpPr/>
                <p:nvPr/>
              </p:nvSpPr>
              <p:spPr bwMode="auto">
                <a:xfrm>
                  <a:off x="8898616" y="2663915"/>
                  <a:ext cx="1215135" cy="2067790"/>
                </a:xfrm>
                <a:prstGeom prst="roundRect">
                  <a:avLst>
                    <a:gd name="adj" fmla="val 1020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AD8EC429-9A42-5246-E122-8AB35342F536}"/>
                    </a:ext>
                  </a:extLst>
                </p:cNvPr>
                <p:cNvSpPr/>
                <p:nvPr/>
              </p:nvSpPr>
              <p:spPr bwMode="auto">
                <a:xfrm>
                  <a:off x="8929689" y="2695575"/>
                  <a:ext cx="1159204" cy="2004470"/>
                </a:xfrm>
                <a:prstGeom prst="roundRect">
                  <a:avLst>
                    <a:gd name="adj" fmla="val 814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C90609E9-04A7-248D-AB44-066F6250B1D3}"/>
                    </a:ext>
                  </a:extLst>
                </p:cNvPr>
                <p:cNvSpPr/>
                <p:nvPr/>
              </p:nvSpPr>
              <p:spPr bwMode="auto">
                <a:xfrm>
                  <a:off x="9047448" y="2826207"/>
                  <a:ext cx="270030" cy="27003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36A0113C-ABED-D59E-B803-29F9F8AF7B63}"/>
                    </a:ext>
                  </a:extLst>
                </p:cNvPr>
                <p:cNvSpPr/>
                <p:nvPr/>
              </p:nvSpPr>
              <p:spPr bwMode="auto">
                <a:xfrm>
                  <a:off x="9087576" y="2866335"/>
                  <a:ext cx="189774" cy="189774"/>
                </a:xfrm>
                <a:prstGeom prst="ellipse">
                  <a:avLst/>
                </a:pr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A9A6780-2B58-CDA0-8197-34A65C1C7D9E}"/>
                  </a:ext>
                </a:extLst>
              </p:cNvPr>
              <p:cNvSpPr/>
              <p:nvPr/>
            </p:nvSpPr>
            <p:spPr bwMode="auto">
              <a:xfrm>
                <a:off x="7168496" y="3485998"/>
                <a:ext cx="1490568" cy="1638915"/>
              </a:xfrm>
              <a:custGeom>
                <a:avLst/>
                <a:gdLst>
                  <a:gd name="connsiteX0" fmla="*/ 0 w 1498600"/>
                  <a:gd name="connsiteY0" fmla="*/ 1190625 h 1609725"/>
                  <a:gd name="connsiteX1" fmla="*/ 82550 w 1498600"/>
                  <a:gd name="connsiteY1" fmla="*/ 1000125 h 1609725"/>
                  <a:gd name="connsiteX2" fmla="*/ 234950 w 1498600"/>
                  <a:gd name="connsiteY2" fmla="*/ 530225 h 1609725"/>
                  <a:gd name="connsiteX3" fmla="*/ 723900 w 1498600"/>
                  <a:gd name="connsiteY3" fmla="*/ 88900 h 1609725"/>
                  <a:gd name="connsiteX4" fmla="*/ 1257300 w 1498600"/>
                  <a:gd name="connsiteY4" fmla="*/ 0 h 1609725"/>
                  <a:gd name="connsiteX5" fmla="*/ 1098550 w 1498600"/>
                  <a:gd name="connsiteY5" fmla="*/ 174625 h 1609725"/>
                  <a:gd name="connsiteX6" fmla="*/ 676275 w 1498600"/>
                  <a:gd name="connsiteY6" fmla="*/ 431800 h 1609725"/>
                  <a:gd name="connsiteX7" fmla="*/ 968375 w 1498600"/>
                  <a:gd name="connsiteY7" fmla="*/ 384175 h 1609725"/>
                  <a:gd name="connsiteX8" fmla="*/ 1352550 w 1498600"/>
                  <a:gd name="connsiteY8" fmla="*/ 365125 h 1609725"/>
                  <a:gd name="connsiteX9" fmla="*/ 1498600 w 1498600"/>
                  <a:gd name="connsiteY9" fmla="*/ 412750 h 1609725"/>
                  <a:gd name="connsiteX10" fmla="*/ 1412875 w 1498600"/>
                  <a:gd name="connsiteY10" fmla="*/ 495300 h 1609725"/>
                  <a:gd name="connsiteX11" fmla="*/ 790575 w 1498600"/>
                  <a:gd name="connsiteY11" fmla="*/ 654050 h 1609725"/>
                  <a:gd name="connsiteX12" fmla="*/ 1327150 w 1498600"/>
                  <a:gd name="connsiteY12" fmla="*/ 565150 h 1609725"/>
                  <a:gd name="connsiteX13" fmla="*/ 1476375 w 1498600"/>
                  <a:gd name="connsiteY13" fmla="*/ 593725 h 1609725"/>
                  <a:gd name="connsiteX14" fmla="*/ 1428750 w 1498600"/>
                  <a:gd name="connsiteY14" fmla="*/ 695325 h 1609725"/>
                  <a:gd name="connsiteX15" fmla="*/ 1174750 w 1498600"/>
                  <a:gd name="connsiteY15" fmla="*/ 857250 h 1609725"/>
                  <a:gd name="connsiteX16" fmla="*/ 863600 w 1498600"/>
                  <a:gd name="connsiteY16" fmla="*/ 942975 h 1609725"/>
                  <a:gd name="connsiteX17" fmla="*/ 1289050 w 1498600"/>
                  <a:gd name="connsiteY17" fmla="*/ 866775 h 1609725"/>
                  <a:gd name="connsiteX18" fmla="*/ 1400175 w 1498600"/>
                  <a:gd name="connsiteY18" fmla="*/ 898525 h 1609725"/>
                  <a:gd name="connsiteX19" fmla="*/ 1355725 w 1498600"/>
                  <a:gd name="connsiteY19" fmla="*/ 1006475 h 1609725"/>
                  <a:gd name="connsiteX20" fmla="*/ 936625 w 1498600"/>
                  <a:gd name="connsiteY20" fmla="*/ 1152525 h 1609725"/>
                  <a:gd name="connsiteX21" fmla="*/ 774700 w 1498600"/>
                  <a:gd name="connsiteY21" fmla="*/ 1371600 h 1609725"/>
                  <a:gd name="connsiteX22" fmla="*/ 463550 w 1498600"/>
                  <a:gd name="connsiteY22" fmla="*/ 1517650 h 1609725"/>
                  <a:gd name="connsiteX23" fmla="*/ 403225 w 1498600"/>
                  <a:gd name="connsiteY23" fmla="*/ 1609725 h 1609725"/>
                  <a:gd name="connsiteX24" fmla="*/ 98425 w 1498600"/>
                  <a:gd name="connsiteY24" fmla="*/ 1581150 h 1609725"/>
                  <a:gd name="connsiteX25" fmla="*/ 0 w 1498600"/>
                  <a:gd name="connsiteY25" fmla="*/ 1190625 h 1609725"/>
                  <a:gd name="connsiteX0" fmla="*/ 0 w 1498600"/>
                  <a:gd name="connsiteY0" fmla="*/ 1217820 h 1636920"/>
                  <a:gd name="connsiteX1" fmla="*/ 82550 w 1498600"/>
                  <a:gd name="connsiteY1" fmla="*/ 1027320 h 1636920"/>
                  <a:gd name="connsiteX2" fmla="*/ 234950 w 1498600"/>
                  <a:gd name="connsiteY2" fmla="*/ 557420 h 1636920"/>
                  <a:gd name="connsiteX3" fmla="*/ 723900 w 1498600"/>
                  <a:gd name="connsiteY3" fmla="*/ 116095 h 1636920"/>
                  <a:gd name="connsiteX4" fmla="*/ 1257300 w 1498600"/>
                  <a:gd name="connsiteY4" fmla="*/ 27195 h 1636920"/>
                  <a:gd name="connsiteX5" fmla="*/ 1098550 w 1498600"/>
                  <a:gd name="connsiteY5" fmla="*/ 201820 h 1636920"/>
                  <a:gd name="connsiteX6" fmla="*/ 676275 w 1498600"/>
                  <a:gd name="connsiteY6" fmla="*/ 458995 h 1636920"/>
                  <a:gd name="connsiteX7" fmla="*/ 968375 w 1498600"/>
                  <a:gd name="connsiteY7" fmla="*/ 411370 h 1636920"/>
                  <a:gd name="connsiteX8" fmla="*/ 1352550 w 1498600"/>
                  <a:gd name="connsiteY8" fmla="*/ 392320 h 1636920"/>
                  <a:gd name="connsiteX9" fmla="*/ 1498600 w 1498600"/>
                  <a:gd name="connsiteY9" fmla="*/ 439945 h 1636920"/>
                  <a:gd name="connsiteX10" fmla="*/ 1412875 w 1498600"/>
                  <a:gd name="connsiteY10" fmla="*/ 522495 h 1636920"/>
                  <a:gd name="connsiteX11" fmla="*/ 790575 w 1498600"/>
                  <a:gd name="connsiteY11" fmla="*/ 681245 h 1636920"/>
                  <a:gd name="connsiteX12" fmla="*/ 1327150 w 1498600"/>
                  <a:gd name="connsiteY12" fmla="*/ 592345 h 1636920"/>
                  <a:gd name="connsiteX13" fmla="*/ 1476375 w 1498600"/>
                  <a:gd name="connsiteY13" fmla="*/ 620920 h 1636920"/>
                  <a:gd name="connsiteX14" fmla="*/ 1428750 w 1498600"/>
                  <a:gd name="connsiteY14" fmla="*/ 722520 h 1636920"/>
                  <a:gd name="connsiteX15" fmla="*/ 1174750 w 1498600"/>
                  <a:gd name="connsiteY15" fmla="*/ 884445 h 1636920"/>
                  <a:gd name="connsiteX16" fmla="*/ 863600 w 1498600"/>
                  <a:gd name="connsiteY16" fmla="*/ 970170 h 1636920"/>
                  <a:gd name="connsiteX17" fmla="*/ 1289050 w 1498600"/>
                  <a:gd name="connsiteY17" fmla="*/ 893970 h 1636920"/>
                  <a:gd name="connsiteX18" fmla="*/ 1400175 w 1498600"/>
                  <a:gd name="connsiteY18" fmla="*/ 925720 h 1636920"/>
                  <a:gd name="connsiteX19" fmla="*/ 1355725 w 1498600"/>
                  <a:gd name="connsiteY19" fmla="*/ 1033670 h 1636920"/>
                  <a:gd name="connsiteX20" fmla="*/ 936625 w 1498600"/>
                  <a:gd name="connsiteY20" fmla="*/ 1179720 h 1636920"/>
                  <a:gd name="connsiteX21" fmla="*/ 774700 w 1498600"/>
                  <a:gd name="connsiteY21" fmla="*/ 1398795 h 1636920"/>
                  <a:gd name="connsiteX22" fmla="*/ 463550 w 1498600"/>
                  <a:gd name="connsiteY22" fmla="*/ 1544845 h 1636920"/>
                  <a:gd name="connsiteX23" fmla="*/ 403225 w 1498600"/>
                  <a:gd name="connsiteY23" fmla="*/ 1636920 h 1636920"/>
                  <a:gd name="connsiteX24" fmla="*/ 98425 w 1498600"/>
                  <a:gd name="connsiteY24" fmla="*/ 1608345 h 1636920"/>
                  <a:gd name="connsiteX25" fmla="*/ 0 w 1498600"/>
                  <a:gd name="connsiteY25" fmla="*/ 1217820 h 1636920"/>
                  <a:gd name="connsiteX0" fmla="*/ 0 w 1498600"/>
                  <a:gd name="connsiteY0" fmla="*/ 1204138 h 1623238"/>
                  <a:gd name="connsiteX1" fmla="*/ 82550 w 1498600"/>
                  <a:gd name="connsiteY1" fmla="*/ 1013638 h 1623238"/>
                  <a:gd name="connsiteX2" fmla="*/ 234950 w 1498600"/>
                  <a:gd name="connsiteY2" fmla="*/ 543738 h 1623238"/>
                  <a:gd name="connsiteX3" fmla="*/ 723900 w 1498600"/>
                  <a:gd name="connsiteY3" fmla="*/ 102413 h 1623238"/>
                  <a:gd name="connsiteX4" fmla="*/ 1254125 w 1498600"/>
                  <a:gd name="connsiteY4" fmla="*/ 29388 h 1623238"/>
                  <a:gd name="connsiteX5" fmla="*/ 1098550 w 1498600"/>
                  <a:gd name="connsiteY5" fmla="*/ 188138 h 1623238"/>
                  <a:gd name="connsiteX6" fmla="*/ 676275 w 1498600"/>
                  <a:gd name="connsiteY6" fmla="*/ 445313 h 1623238"/>
                  <a:gd name="connsiteX7" fmla="*/ 968375 w 1498600"/>
                  <a:gd name="connsiteY7" fmla="*/ 397688 h 1623238"/>
                  <a:gd name="connsiteX8" fmla="*/ 1352550 w 1498600"/>
                  <a:gd name="connsiteY8" fmla="*/ 378638 h 1623238"/>
                  <a:gd name="connsiteX9" fmla="*/ 1498600 w 1498600"/>
                  <a:gd name="connsiteY9" fmla="*/ 426263 h 1623238"/>
                  <a:gd name="connsiteX10" fmla="*/ 1412875 w 1498600"/>
                  <a:gd name="connsiteY10" fmla="*/ 508813 h 1623238"/>
                  <a:gd name="connsiteX11" fmla="*/ 790575 w 1498600"/>
                  <a:gd name="connsiteY11" fmla="*/ 667563 h 1623238"/>
                  <a:gd name="connsiteX12" fmla="*/ 1327150 w 1498600"/>
                  <a:gd name="connsiteY12" fmla="*/ 578663 h 1623238"/>
                  <a:gd name="connsiteX13" fmla="*/ 1476375 w 1498600"/>
                  <a:gd name="connsiteY13" fmla="*/ 607238 h 1623238"/>
                  <a:gd name="connsiteX14" fmla="*/ 1428750 w 1498600"/>
                  <a:gd name="connsiteY14" fmla="*/ 708838 h 1623238"/>
                  <a:gd name="connsiteX15" fmla="*/ 1174750 w 1498600"/>
                  <a:gd name="connsiteY15" fmla="*/ 870763 h 1623238"/>
                  <a:gd name="connsiteX16" fmla="*/ 863600 w 1498600"/>
                  <a:gd name="connsiteY16" fmla="*/ 956488 h 1623238"/>
                  <a:gd name="connsiteX17" fmla="*/ 1289050 w 1498600"/>
                  <a:gd name="connsiteY17" fmla="*/ 880288 h 1623238"/>
                  <a:gd name="connsiteX18" fmla="*/ 1400175 w 1498600"/>
                  <a:gd name="connsiteY18" fmla="*/ 912038 h 1623238"/>
                  <a:gd name="connsiteX19" fmla="*/ 1355725 w 1498600"/>
                  <a:gd name="connsiteY19" fmla="*/ 1019988 h 1623238"/>
                  <a:gd name="connsiteX20" fmla="*/ 936625 w 1498600"/>
                  <a:gd name="connsiteY20" fmla="*/ 1166038 h 1623238"/>
                  <a:gd name="connsiteX21" fmla="*/ 774700 w 1498600"/>
                  <a:gd name="connsiteY21" fmla="*/ 1385113 h 1623238"/>
                  <a:gd name="connsiteX22" fmla="*/ 463550 w 1498600"/>
                  <a:gd name="connsiteY22" fmla="*/ 1531163 h 1623238"/>
                  <a:gd name="connsiteX23" fmla="*/ 403225 w 1498600"/>
                  <a:gd name="connsiteY23" fmla="*/ 1623238 h 1623238"/>
                  <a:gd name="connsiteX24" fmla="*/ 98425 w 1498600"/>
                  <a:gd name="connsiteY24" fmla="*/ 1594663 h 1623238"/>
                  <a:gd name="connsiteX25" fmla="*/ 0 w 1498600"/>
                  <a:gd name="connsiteY25" fmla="*/ 1204138 h 1623238"/>
                  <a:gd name="connsiteX0" fmla="*/ 0 w 1498600"/>
                  <a:gd name="connsiteY0" fmla="*/ 1210081 h 1629181"/>
                  <a:gd name="connsiteX1" fmla="*/ 82550 w 1498600"/>
                  <a:gd name="connsiteY1" fmla="*/ 1019581 h 1629181"/>
                  <a:gd name="connsiteX2" fmla="*/ 234950 w 1498600"/>
                  <a:gd name="connsiteY2" fmla="*/ 549681 h 1629181"/>
                  <a:gd name="connsiteX3" fmla="*/ 723900 w 1498600"/>
                  <a:gd name="connsiteY3" fmla="*/ 108356 h 1629181"/>
                  <a:gd name="connsiteX4" fmla="*/ 1254125 w 1498600"/>
                  <a:gd name="connsiteY4" fmla="*/ 35331 h 1629181"/>
                  <a:gd name="connsiteX5" fmla="*/ 1098550 w 1498600"/>
                  <a:gd name="connsiteY5" fmla="*/ 194081 h 1629181"/>
                  <a:gd name="connsiteX6" fmla="*/ 676275 w 1498600"/>
                  <a:gd name="connsiteY6" fmla="*/ 451256 h 1629181"/>
                  <a:gd name="connsiteX7" fmla="*/ 968375 w 1498600"/>
                  <a:gd name="connsiteY7" fmla="*/ 403631 h 1629181"/>
                  <a:gd name="connsiteX8" fmla="*/ 1352550 w 1498600"/>
                  <a:gd name="connsiteY8" fmla="*/ 384581 h 1629181"/>
                  <a:gd name="connsiteX9" fmla="*/ 1498600 w 1498600"/>
                  <a:gd name="connsiteY9" fmla="*/ 432206 h 1629181"/>
                  <a:gd name="connsiteX10" fmla="*/ 1412875 w 1498600"/>
                  <a:gd name="connsiteY10" fmla="*/ 514756 h 1629181"/>
                  <a:gd name="connsiteX11" fmla="*/ 790575 w 1498600"/>
                  <a:gd name="connsiteY11" fmla="*/ 673506 h 1629181"/>
                  <a:gd name="connsiteX12" fmla="*/ 1327150 w 1498600"/>
                  <a:gd name="connsiteY12" fmla="*/ 584606 h 1629181"/>
                  <a:gd name="connsiteX13" fmla="*/ 1476375 w 1498600"/>
                  <a:gd name="connsiteY13" fmla="*/ 613181 h 1629181"/>
                  <a:gd name="connsiteX14" fmla="*/ 1428750 w 1498600"/>
                  <a:gd name="connsiteY14" fmla="*/ 714781 h 1629181"/>
                  <a:gd name="connsiteX15" fmla="*/ 1174750 w 1498600"/>
                  <a:gd name="connsiteY15" fmla="*/ 876706 h 1629181"/>
                  <a:gd name="connsiteX16" fmla="*/ 863600 w 1498600"/>
                  <a:gd name="connsiteY16" fmla="*/ 962431 h 1629181"/>
                  <a:gd name="connsiteX17" fmla="*/ 1289050 w 1498600"/>
                  <a:gd name="connsiteY17" fmla="*/ 886231 h 1629181"/>
                  <a:gd name="connsiteX18" fmla="*/ 1400175 w 1498600"/>
                  <a:gd name="connsiteY18" fmla="*/ 917981 h 1629181"/>
                  <a:gd name="connsiteX19" fmla="*/ 1355725 w 1498600"/>
                  <a:gd name="connsiteY19" fmla="*/ 1025931 h 1629181"/>
                  <a:gd name="connsiteX20" fmla="*/ 936625 w 1498600"/>
                  <a:gd name="connsiteY20" fmla="*/ 1171981 h 1629181"/>
                  <a:gd name="connsiteX21" fmla="*/ 774700 w 1498600"/>
                  <a:gd name="connsiteY21" fmla="*/ 1391056 h 1629181"/>
                  <a:gd name="connsiteX22" fmla="*/ 463550 w 1498600"/>
                  <a:gd name="connsiteY22" fmla="*/ 1537106 h 1629181"/>
                  <a:gd name="connsiteX23" fmla="*/ 403225 w 1498600"/>
                  <a:gd name="connsiteY23" fmla="*/ 1629181 h 1629181"/>
                  <a:gd name="connsiteX24" fmla="*/ 98425 w 1498600"/>
                  <a:gd name="connsiteY24" fmla="*/ 1600606 h 1629181"/>
                  <a:gd name="connsiteX25" fmla="*/ 0 w 1498600"/>
                  <a:gd name="connsiteY25" fmla="*/ 1210081 h 1629181"/>
                  <a:gd name="connsiteX0" fmla="*/ 0 w 1498600"/>
                  <a:gd name="connsiteY0" fmla="*/ 1215673 h 1634773"/>
                  <a:gd name="connsiteX1" fmla="*/ 82550 w 1498600"/>
                  <a:gd name="connsiteY1" fmla="*/ 1025173 h 1634773"/>
                  <a:gd name="connsiteX2" fmla="*/ 215900 w 1498600"/>
                  <a:gd name="connsiteY2" fmla="*/ 615598 h 1634773"/>
                  <a:gd name="connsiteX3" fmla="*/ 723900 w 1498600"/>
                  <a:gd name="connsiteY3" fmla="*/ 113948 h 1634773"/>
                  <a:gd name="connsiteX4" fmla="*/ 1254125 w 1498600"/>
                  <a:gd name="connsiteY4" fmla="*/ 40923 h 1634773"/>
                  <a:gd name="connsiteX5" fmla="*/ 1098550 w 1498600"/>
                  <a:gd name="connsiteY5" fmla="*/ 199673 h 1634773"/>
                  <a:gd name="connsiteX6" fmla="*/ 676275 w 1498600"/>
                  <a:gd name="connsiteY6" fmla="*/ 456848 h 1634773"/>
                  <a:gd name="connsiteX7" fmla="*/ 968375 w 1498600"/>
                  <a:gd name="connsiteY7" fmla="*/ 409223 h 1634773"/>
                  <a:gd name="connsiteX8" fmla="*/ 1352550 w 1498600"/>
                  <a:gd name="connsiteY8" fmla="*/ 390173 h 1634773"/>
                  <a:gd name="connsiteX9" fmla="*/ 1498600 w 1498600"/>
                  <a:gd name="connsiteY9" fmla="*/ 437798 h 1634773"/>
                  <a:gd name="connsiteX10" fmla="*/ 1412875 w 1498600"/>
                  <a:gd name="connsiteY10" fmla="*/ 520348 h 1634773"/>
                  <a:gd name="connsiteX11" fmla="*/ 790575 w 1498600"/>
                  <a:gd name="connsiteY11" fmla="*/ 679098 h 1634773"/>
                  <a:gd name="connsiteX12" fmla="*/ 1327150 w 1498600"/>
                  <a:gd name="connsiteY12" fmla="*/ 590198 h 1634773"/>
                  <a:gd name="connsiteX13" fmla="*/ 1476375 w 1498600"/>
                  <a:gd name="connsiteY13" fmla="*/ 618773 h 1634773"/>
                  <a:gd name="connsiteX14" fmla="*/ 1428750 w 1498600"/>
                  <a:gd name="connsiteY14" fmla="*/ 720373 h 1634773"/>
                  <a:gd name="connsiteX15" fmla="*/ 1174750 w 1498600"/>
                  <a:gd name="connsiteY15" fmla="*/ 882298 h 1634773"/>
                  <a:gd name="connsiteX16" fmla="*/ 863600 w 1498600"/>
                  <a:gd name="connsiteY16" fmla="*/ 968023 h 1634773"/>
                  <a:gd name="connsiteX17" fmla="*/ 1289050 w 1498600"/>
                  <a:gd name="connsiteY17" fmla="*/ 891823 h 1634773"/>
                  <a:gd name="connsiteX18" fmla="*/ 1400175 w 1498600"/>
                  <a:gd name="connsiteY18" fmla="*/ 923573 h 1634773"/>
                  <a:gd name="connsiteX19" fmla="*/ 1355725 w 1498600"/>
                  <a:gd name="connsiteY19" fmla="*/ 1031523 h 1634773"/>
                  <a:gd name="connsiteX20" fmla="*/ 936625 w 1498600"/>
                  <a:gd name="connsiteY20" fmla="*/ 1177573 h 1634773"/>
                  <a:gd name="connsiteX21" fmla="*/ 774700 w 1498600"/>
                  <a:gd name="connsiteY21" fmla="*/ 1396648 h 1634773"/>
                  <a:gd name="connsiteX22" fmla="*/ 463550 w 1498600"/>
                  <a:gd name="connsiteY22" fmla="*/ 1542698 h 1634773"/>
                  <a:gd name="connsiteX23" fmla="*/ 403225 w 1498600"/>
                  <a:gd name="connsiteY23" fmla="*/ 1634773 h 1634773"/>
                  <a:gd name="connsiteX24" fmla="*/ 98425 w 1498600"/>
                  <a:gd name="connsiteY24" fmla="*/ 1606198 h 1634773"/>
                  <a:gd name="connsiteX25" fmla="*/ 0 w 1498600"/>
                  <a:gd name="connsiteY25" fmla="*/ 1215673 h 1634773"/>
                  <a:gd name="connsiteX0" fmla="*/ 0 w 1498600"/>
                  <a:gd name="connsiteY0" fmla="*/ 1215673 h 1634773"/>
                  <a:gd name="connsiteX1" fmla="*/ 82550 w 1498600"/>
                  <a:gd name="connsiteY1" fmla="*/ 1025173 h 1634773"/>
                  <a:gd name="connsiteX2" fmla="*/ 215900 w 1498600"/>
                  <a:gd name="connsiteY2" fmla="*/ 615598 h 1634773"/>
                  <a:gd name="connsiteX3" fmla="*/ 723900 w 1498600"/>
                  <a:gd name="connsiteY3" fmla="*/ 113948 h 1634773"/>
                  <a:gd name="connsiteX4" fmla="*/ 1254125 w 1498600"/>
                  <a:gd name="connsiteY4" fmla="*/ 40923 h 1634773"/>
                  <a:gd name="connsiteX5" fmla="*/ 1098550 w 1498600"/>
                  <a:gd name="connsiteY5" fmla="*/ 199673 h 1634773"/>
                  <a:gd name="connsiteX6" fmla="*/ 676275 w 1498600"/>
                  <a:gd name="connsiteY6" fmla="*/ 456848 h 1634773"/>
                  <a:gd name="connsiteX7" fmla="*/ 968375 w 1498600"/>
                  <a:gd name="connsiteY7" fmla="*/ 409223 h 1634773"/>
                  <a:gd name="connsiteX8" fmla="*/ 1352550 w 1498600"/>
                  <a:gd name="connsiteY8" fmla="*/ 390173 h 1634773"/>
                  <a:gd name="connsiteX9" fmla="*/ 1498600 w 1498600"/>
                  <a:gd name="connsiteY9" fmla="*/ 437798 h 1634773"/>
                  <a:gd name="connsiteX10" fmla="*/ 1412875 w 1498600"/>
                  <a:gd name="connsiteY10" fmla="*/ 520348 h 1634773"/>
                  <a:gd name="connsiteX11" fmla="*/ 790575 w 1498600"/>
                  <a:gd name="connsiteY11" fmla="*/ 679098 h 1634773"/>
                  <a:gd name="connsiteX12" fmla="*/ 1327150 w 1498600"/>
                  <a:gd name="connsiteY12" fmla="*/ 590198 h 1634773"/>
                  <a:gd name="connsiteX13" fmla="*/ 1476375 w 1498600"/>
                  <a:gd name="connsiteY13" fmla="*/ 618773 h 1634773"/>
                  <a:gd name="connsiteX14" fmla="*/ 1428750 w 1498600"/>
                  <a:gd name="connsiteY14" fmla="*/ 720373 h 1634773"/>
                  <a:gd name="connsiteX15" fmla="*/ 1174750 w 1498600"/>
                  <a:gd name="connsiteY15" fmla="*/ 882298 h 1634773"/>
                  <a:gd name="connsiteX16" fmla="*/ 863600 w 1498600"/>
                  <a:gd name="connsiteY16" fmla="*/ 968023 h 1634773"/>
                  <a:gd name="connsiteX17" fmla="*/ 1289050 w 1498600"/>
                  <a:gd name="connsiteY17" fmla="*/ 891823 h 1634773"/>
                  <a:gd name="connsiteX18" fmla="*/ 1400175 w 1498600"/>
                  <a:gd name="connsiteY18" fmla="*/ 923573 h 1634773"/>
                  <a:gd name="connsiteX19" fmla="*/ 1355725 w 1498600"/>
                  <a:gd name="connsiteY19" fmla="*/ 1031523 h 1634773"/>
                  <a:gd name="connsiteX20" fmla="*/ 936625 w 1498600"/>
                  <a:gd name="connsiteY20" fmla="*/ 1177573 h 1634773"/>
                  <a:gd name="connsiteX21" fmla="*/ 774700 w 1498600"/>
                  <a:gd name="connsiteY21" fmla="*/ 1396648 h 1634773"/>
                  <a:gd name="connsiteX22" fmla="*/ 463550 w 1498600"/>
                  <a:gd name="connsiteY22" fmla="*/ 1542698 h 1634773"/>
                  <a:gd name="connsiteX23" fmla="*/ 403225 w 1498600"/>
                  <a:gd name="connsiteY23" fmla="*/ 1634773 h 1634773"/>
                  <a:gd name="connsiteX24" fmla="*/ 98425 w 1498600"/>
                  <a:gd name="connsiteY24" fmla="*/ 1606198 h 1634773"/>
                  <a:gd name="connsiteX25" fmla="*/ 0 w 1498600"/>
                  <a:gd name="connsiteY25" fmla="*/ 1215673 h 1634773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89075"/>
                  <a:gd name="connsiteY0" fmla="*/ 1213002 h 1632102"/>
                  <a:gd name="connsiteX1" fmla="*/ 82550 w 1489075"/>
                  <a:gd name="connsiteY1" fmla="*/ 1022502 h 1632102"/>
                  <a:gd name="connsiteX2" fmla="*/ 215900 w 1489075"/>
                  <a:gd name="connsiteY2" fmla="*/ 612927 h 1632102"/>
                  <a:gd name="connsiteX3" fmla="*/ 723900 w 1489075"/>
                  <a:gd name="connsiteY3" fmla="*/ 111277 h 1632102"/>
                  <a:gd name="connsiteX4" fmla="*/ 1254125 w 1489075"/>
                  <a:gd name="connsiteY4" fmla="*/ 38252 h 1632102"/>
                  <a:gd name="connsiteX5" fmla="*/ 1098550 w 1489075"/>
                  <a:gd name="connsiteY5" fmla="*/ 197002 h 1632102"/>
                  <a:gd name="connsiteX6" fmla="*/ 676275 w 1489075"/>
                  <a:gd name="connsiteY6" fmla="*/ 454177 h 1632102"/>
                  <a:gd name="connsiteX7" fmla="*/ 968375 w 1489075"/>
                  <a:gd name="connsiteY7" fmla="*/ 406552 h 1632102"/>
                  <a:gd name="connsiteX8" fmla="*/ 1352550 w 1489075"/>
                  <a:gd name="connsiteY8" fmla="*/ 387502 h 1632102"/>
                  <a:gd name="connsiteX9" fmla="*/ 1489075 w 1489075"/>
                  <a:gd name="connsiteY9" fmla="*/ 435127 h 1632102"/>
                  <a:gd name="connsiteX10" fmla="*/ 1412875 w 1489075"/>
                  <a:gd name="connsiteY10" fmla="*/ 517677 h 1632102"/>
                  <a:gd name="connsiteX11" fmla="*/ 790575 w 1489075"/>
                  <a:gd name="connsiteY11" fmla="*/ 676427 h 1632102"/>
                  <a:gd name="connsiteX12" fmla="*/ 1327150 w 1489075"/>
                  <a:gd name="connsiteY12" fmla="*/ 587527 h 1632102"/>
                  <a:gd name="connsiteX13" fmla="*/ 1476375 w 1489075"/>
                  <a:gd name="connsiteY13" fmla="*/ 616102 h 1632102"/>
                  <a:gd name="connsiteX14" fmla="*/ 1428750 w 1489075"/>
                  <a:gd name="connsiteY14" fmla="*/ 717702 h 1632102"/>
                  <a:gd name="connsiteX15" fmla="*/ 1174750 w 1489075"/>
                  <a:gd name="connsiteY15" fmla="*/ 879627 h 1632102"/>
                  <a:gd name="connsiteX16" fmla="*/ 863600 w 1489075"/>
                  <a:gd name="connsiteY16" fmla="*/ 965352 h 1632102"/>
                  <a:gd name="connsiteX17" fmla="*/ 1289050 w 1489075"/>
                  <a:gd name="connsiteY17" fmla="*/ 889152 h 1632102"/>
                  <a:gd name="connsiteX18" fmla="*/ 1400175 w 1489075"/>
                  <a:gd name="connsiteY18" fmla="*/ 920902 h 1632102"/>
                  <a:gd name="connsiteX19" fmla="*/ 1355725 w 1489075"/>
                  <a:gd name="connsiteY19" fmla="*/ 1028852 h 1632102"/>
                  <a:gd name="connsiteX20" fmla="*/ 936625 w 1489075"/>
                  <a:gd name="connsiteY20" fmla="*/ 1174902 h 1632102"/>
                  <a:gd name="connsiteX21" fmla="*/ 774700 w 1489075"/>
                  <a:gd name="connsiteY21" fmla="*/ 1393977 h 1632102"/>
                  <a:gd name="connsiteX22" fmla="*/ 463550 w 1489075"/>
                  <a:gd name="connsiteY22" fmla="*/ 1540027 h 1632102"/>
                  <a:gd name="connsiteX23" fmla="*/ 403225 w 1489075"/>
                  <a:gd name="connsiteY23" fmla="*/ 1632102 h 1632102"/>
                  <a:gd name="connsiteX24" fmla="*/ 98425 w 1489075"/>
                  <a:gd name="connsiteY24" fmla="*/ 1603527 h 1632102"/>
                  <a:gd name="connsiteX25" fmla="*/ 0 w 1489075"/>
                  <a:gd name="connsiteY25" fmla="*/ 1213002 h 1632102"/>
                  <a:gd name="connsiteX0" fmla="*/ 0 w 1491758"/>
                  <a:gd name="connsiteY0" fmla="*/ 1213002 h 1632102"/>
                  <a:gd name="connsiteX1" fmla="*/ 82550 w 1491758"/>
                  <a:gd name="connsiteY1" fmla="*/ 1022502 h 1632102"/>
                  <a:gd name="connsiteX2" fmla="*/ 215900 w 1491758"/>
                  <a:gd name="connsiteY2" fmla="*/ 612927 h 1632102"/>
                  <a:gd name="connsiteX3" fmla="*/ 723900 w 1491758"/>
                  <a:gd name="connsiteY3" fmla="*/ 111277 h 1632102"/>
                  <a:gd name="connsiteX4" fmla="*/ 1254125 w 1491758"/>
                  <a:gd name="connsiteY4" fmla="*/ 38252 h 1632102"/>
                  <a:gd name="connsiteX5" fmla="*/ 1098550 w 1491758"/>
                  <a:gd name="connsiteY5" fmla="*/ 197002 h 1632102"/>
                  <a:gd name="connsiteX6" fmla="*/ 676275 w 1491758"/>
                  <a:gd name="connsiteY6" fmla="*/ 454177 h 1632102"/>
                  <a:gd name="connsiteX7" fmla="*/ 968375 w 1491758"/>
                  <a:gd name="connsiteY7" fmla="*/ 406552 h 1632102"/>
                  <a:gd name="connsiteX8" fmla="*/ 1352550 w 1491758"/>
                  <a:gd name="connsiteY8" fmla="*/ 387502 h 1632102"/>
                  <a:gd name="connsiteX9" fmla="*/ 1489075 w 1491758"/>
                  <a:gd name="connsiteY9" fmla="*/ 435127 h 1632102"/>
                  <a:gd name="connsiteX10" fmla="*/ 1412875 w 1491758"/>
                  <a:gd name="connsiteY10" fmla="*/ 517677 h 1632102"/>
                  <a:gd name="connsiteX11" fmla="*/ 790575 w 1491758"/>
                  <a:gd name="connsiteY11" fmla="*/ 676427 h 1632102"/>
                  <a:gd name="connsiteX12" fmla="*/ 1327150 w 1491758"/>
                  <a:gd name="connsiteY12" fmla="*/ 587527 h 1632102"/>
                  <a:gd name="connsiteX13" fmla="*/ 1476375 w 1491758"/>
                  <a:gd name="connsiteY13" fmla="*/ 616102 h 1632102"/>
                  <a:gd name="connsiteX14" fmla="*/ 1428750 w 1491758"/>
                  <a:gd name="connsiteY14" fmla="*/ 717702 h 1632102"/>
                  <a:gd name="connsiteX15" fmla="*/ 1174750 w 1491758"/>
                  <a:gd name="connsiteY15" fmla="*/ 879627 h 1632102"/>
                  <a:gd name="connsiteX16" fmla="*/ 863600 w 1491758"/>
                  <a:gd name="connsiteY16" fmla="*/ 965352 h 1632102"/>
                  <a:gd name="connsiteX17" fmla="*/ 1289050 w 1491758"/>
                  <a:gd name="connsiteY17" fmla="*/ 889152 h 1632102"/>
                  <a:gd name="connsiteX18" fmla="*/ 1400175 w 1491758"/>
                  <a:gd name="connsiteY18" fmla="*/ 920902 h 1632102"/>
                  <a:gd name="connsiteX19" fmla="*/ 1355725 w 1491758"/>
                  <a:gd name="connsiteY19" fmla="*/ 1028852 h 1632102"/>
                  <a:gd name="connsiteX20" fmla="*/ 936625 w 1491758"/>
                  <a:gd name="connsiteY20" fmla="*/ 1174902 h 1632102"/>
                  <a:gd name="connsiteX21" fmla="*/ 774700 w 1491758"/>
                  <a:gd name="connsiteY21" fmla="*/ 1393977 h 1632102"/>
                  <a:gd name="connsiteX22" fmla="*/ 463550 w 1491758"/>
                  <a:gd name="connsiteY22" fmla="*/ 1540027 h 1632102"/>
                  <a:gd name="connsiteX23" fmla="*/ 403225 w 1491758"/>
                  <a:gd name="connsiteY23" fmla="*/ 1632102 h 1632102"/>
                  <a:gd name="connsiteX24" fmla="*/ 98425 w 1491758"/>
                  <a:gd name="connsiteY24" fmla="*/ 1603527 h 1632102"/>
                  <a:gd name="connsiteX25" fmla="*/ 0 w 1491758"/>
                  <a:gd name="connsiteY25" fmla="*/ 1213002 h 1632102"/>
                  <a:gd name="connsiteX0" fmla="*/ 0 w 1476375"/>
                  <a:gd name="connsiteY0" fmla="*/ 1213002 h 1632102"/>
                  <a:gd name="connsiteX1" fmla="*/ 82550 w 1476375"/>
                  <a:gd name="connsiteY1" fmla="*/ 1022502 h 1632102"/>
                  <a:gd name="connsiteX2" fmla="*/ 215900 w 1476375"/>
                  <a:gd name="connsiteY2" fmla="*/ 612927 h 1632102"/>
                  <a:gd name="connsiteX3" fmla="*/ 723900 w 1476375"/>
                  <a:gd name="connsiteY3" fmla="*/ 111277 h 1632102"/>
                  <a:gd name="connsiteX4" fmla="*/ 1254125 w 1476375"/>
                  <a:gd name="connsiteY4" fmla="*/ 38252 h 1632102"/>
                  <a:gd name="connsiteX5" fmla="*/ 1098550 w 1476375"/>
                  <a:gd name="connsiteY5" fmla="*/ 197002 h 1632102"/>
                  <a:gd name="connsiteX6" fmla="*/ 676275 w 1476375"/>
                  <a:gd name="connsiteY6" fmla="*/ 454177 h 1632102"/>
                  <a:gd name="connsiteX7" fmla="*/ 968375 w 1476375"/>
                  <a:gd name="connsiteY7" fmla="*/ 406552 h 1632102"/>
                  <a:gd name="connsiteX8" fmla="*/ 1352550 w 1476375"/>
                  <a:gd name="connsiteY8" fmla="*/ 387502 h 1632102"/>
                  <a:gd name="connsiteX9" fmla="*/ 1463675 w 1476375"/>
                  <a:gd name="connsiteY9" fmla="*/ 435127 h 1632102"/>
                  <a:gd name="connsiteX10" fmla="*/ 1412875 w 1476375"/>
                  <a:gd name="connsiteY10" fmla="*/ 517677 h 1632102"/>
                  <a:gd name="connsiteX11" fmla="*/ 790575 w 1476375"/>
                  <a:gd name="connsiteY11" fmla="*/ 676427 h 1632102"/>
                  <a:gd name="connsiteX12" fmla="*/ 1327150 w 1476375"/>
                  <a:gd name="connsiteY12" fmla="*/ 587527 h 1632102"/>
                  <a:gd name="connsiteX13" fmla="*/ 1476375 w 1476375"/>
                  <a:gd name="connsiteY13" fmla="*/ 616102 h 1632102"/>
                  <a:gd name="connsiteX14" fmla="*/ 1428750 w 1476375"/>
                  <a:gd name="connsiteY14" fmla="*/ 717702 h 1632102"/>
                  <a:gd name="connsiteX15" fmla="*/ 1174750 w 1476375"/>
                  <a:gd name="connsiteY15" fmla="*/ 879627 h 1632102"/>
                  <a:gd name="connsiteX16" fmla="*/ 863600 w 1476375"/>
                  <a:gd name="connsiteY16" fmla="*/ 965352 h 1632102"/>
                  <a:gd name="connsiteX17" fmla="*/ 1289050 w 1476375"/>
                  <a:gd name="connsiteY17" fmla="*/ 889152 h 1632102"/>
                  <a:gd name="connsiteX18" fmla="*/ 1400175 w 1476375"/>
                  <a:gd name="connsiteY18" fmla="*/ 920902 h 1632102"/>
                  <a:gd name="connsiteX19" fmla="*/ 1355725 w 1476375"/>
                  <a:gd name="connsiteY19" fmla="*/ 1028852 h 1632102"/>
                  <a:gd name="connsiteX20" fmla="*/ 936625 w 1476375"/>
                  <a:gd name="connsiteY20" fmla="*/ 1174902 h 1632102"/>
                  <a:gd name="connsiteX21" fmla="*/ 774700 w 1476375"/>
                  <a:gd name="connsiteY21" fmla="*/ 1393977 h 1632102"/>
                  <a:gd name="connsiteX22" fmla="*/ 463550 w 1476375"/>
                  <a:gd name="connsiteY22" fmla="*/ 1540027 h 1632102"/>
                  <a:gd name="connsiteX23" fmla="*/ 403225 w 1476375"/>
                  <a:gd name="connsiteY23" fmla="*/ 1632102 h 1632102"/>
                  <a:gd name="connsiteX24" fmla="*/ 98425 w 1476375"/>
                  <a:gd name="connsiteY24" fmla="*/ 1603527 h 1632102"/>
                  <a:gd name="connsiteX25" fmla="*/ 0 w 1476375"/>
                  <a:gd name="connsiteY25" fmla="*/ 1213002 h 1632102"/>
                  <a:gd name="connsiteX0" fmla="*/ 0 w 1476375"/>
                  <a:gd name="connsiteY0" fmla="*/ 1213002 h 1632102"/>
                  <a:gd name="connsiteX1" fmla="*/ 82550 w 1476375"/>
                  <a:gd name="connsiteY1" fmla="*/ 1022502 h 1632102"/>
                  <a:gd name="connsiteX2" fmla="*/ 215900 w 1476375"/>
                  <a:gd name="connsiteY2" fmla="*/ 612927 h 1632102"/>
                  <a:gd name="connsiteX3" fmla="*/ 723900 w 1476375"/>
                  <a:gd name="connsiteY3" fmla="*/ 111277 h 1632102"/>
                  <a:gd name="connsiteX4" fmla="*/ 1254125 w 1476375"/>
                  <a:gd name="connsiteY4" fmla="*/ 38252 h 1632102"/>
                  <a:gd name="connsiteX5" fmla="*/ 1098550 w 1476375"/>
                  <a:gd name="connsiteY5" fmla="*/ 197002 h 1632102"/>
                  <a:gd name="connsiteX6" fmla="*/ 676275 w 1476375"/>
                  <a:gd name="connsiteY6" fmla="*/ 454177 h 1632102"/>
                  <a:gd name="connsiteX7" fmla="*/ 968375 w 1476375"/>
                  <a:gd name="connsiteY7" fmla="*/ 406552 h 1632102"/>
                  <a:gd name="connsiteX8" fmla="*/ 1352550 w 1476375"/>
                  <a:gd name="connsiteY8" fmla="*/ 387502 h 1632102"/>
                  <a:gd name="connsiteX9" fmla="*/ 1463675 w 1476375"/>
                  <a:gd name="connsiteY9" fmla="*/ 435127 h 1632102"/>
                  <a:gd name="connsiteX10" fmla="*/ 1412875 w 1476375"/>
                  <a:gd name="connsiteY10" fmla="*/ 517677 h 1632102"/>
                  <a:gd name="connsiteX11" fmla="*/ 790575 w 1476375"/>
                  <a:gd name="connsiteY11" fmla="*/ 676427 h 1632102"/>
                  <a:gd name="connsiteX12" fmla="*/ 1327150 w 1476375"/>
                  <a:gd name="connsiteY12" fmla="*/ 587527 h 1632102"/>
                  <a:gd name="connsiteX13" fmla="*/ 1476375 w 1476375"/>
                  <a:gd name="connsiteY13" fmla="*/ 616102 h 1632102"/>
                  <a:gd name="connsiteX14" fmla="*/ 1428750 w 1476375"/>
                  <a:gd name="connsiteY14" fmla="*/ 717702 h 1632102"/>
                  <a:gd name="connsiteX15" fmla="*/ 1174750 w 1476375"/>
                  <a:gd name="connsiteY15" fmla="*/ 879627 h 1632102"/>
                  <a:gd name="connsiteX16" fmla="*/ 863600 w 1476375"/>
                  <a:gd name="connsiteY16" fmla="*/ 965352 h 1632102"/>
                  <a:gd name="connsiteX17" fmla="*/ 1289050 w 1476375"/>
                  <a:gd name="connsiteY17" fmla="*/ 889152 h 1632102"/>
                  <a:gd name="connsiteX18" fmla="*/ 1400175 w 1476375"/>
                  <a:gd name="connsiteY18" fmla="*/ 920902 h 1632102"/>
                  <a:gd name="connsiteX19" fmla="*/ 1355725 w 1476375"/>
                  <a:gd name="connsiteY19" fmla="*/ 1028852 h 1632102"/>
                  <a:gd name="connsiteX20" fmla="*/ 936625 w 1476375"/>
                  <a:gd name="connsiteY20" fmla="*/ 1174902 h 1632102"/>
                  <a:gd name="connsiteX21" fmla="*/ 774700 w 1476375"/>
                  <a:gd name="connsiteY21" fmla="*/ 1393977 h 1632102"/>
                  <a:gd name="connsiteX22" fmla="*/ 463550 w 1476375"/>
                  <a:gd name="connsiteY22" fmla="*/ 1540027 h 1632102"/>
                  <a:gd name="connsiteX23" fmla="*/ 403225 w 1476375"/>
                  <a:gd name="connsiteY23" fmla="*/ 1632102 h 1632102"/>
                  <a:gd name="connsiteX24" fmla="*/ 98425 w 1476375"/>
                  <a:gd name="connsiteY24" fmla="*/ 1603527 h 1632102"/>
                  <a:gd name="connsiteX25" fmla="*/ 0 w 1476375"/>
                  <a:gd name="connsiteY25" fmla="*/ 1213002 h 1632102"/>
                  <a:gd name="connsiteX0" fmla="*/ 0 w 1479570"/>
                  <a:gd name="connsiteY0" fmla="*/ 1213002 h 1632102"/>
                  <a:gd name="connsiteX1" fmla="*/ 82550 w 1479570"/>
                  <a:gd name="connsiteY1" fmla="*/ 1022502 h 1632102"/>
                  <a:gd name="connsiteX2" fmla="*/ 215900 w 1479570"/>
                  <a:gd name="connsiteY2" fmla="*/ 612927 h 1632102"/>
                  <a:gd name="connsiteX3" fmla="*/ 723900 w 1479570"/>
                  <a:gd name="connsiteY3" fmla="*/ 111277 h 1632102"/>
                  <a:gd name="connsiteX4" fmla="*/ 1254125 w 1479570"/>
                  <a:gd name="connsiteY4" fmla="*/ 38252 h 1632102"/>
                  <a:gd name="connsiteX5" fmla="*/ 1098550 w 1479570"/>
                  <a:gd name="connsiteY5" fmla="*/ 197002 h 1632102"/>
                  <a:gd name="connsiteX6" fmla="*/ 676275 w 1479570"/>
                  <a:gd name="connsiteY6" fmla="*/ 454177 h 1632102"/>
                  <a:gd name="connsiteX7" fmla="*/ 968375 w 1479570"/>
                  <a:gd name="connsiteY7" fmla="*/ 406552 h 1632102"/>
                  <a:gd name="connsiteX8" fmla="*/ 1352550 w 1479570"/>
                  <a:gd name="connsiteY8" fmla="*/ 387502 h 1632102"/>
                  <a:gd name="connsiteX9" fmla="*/ 1463675 w 1479570"/>
                  <a:gd name="connsiteY9" fmla="*/ 435127 h 1632102"/>
                  <a:gd name="connsiteX10" fmla="*/ 1412875 w 1479570"/>
                  <a:gd name="connsiteY10" fmla="*/ 517677 h 1632102"/>
                  <a:gd name="connsiteX11" fmla="*/ 790575 w 1479570"/>
                  <a:gd name="connsiteY11" fmla="*/ 676427 h 1632102"/>
                  <a:gd name="connsiteX12" fmla="*/ 1327150 w 1479570"/>
                  <a:gd name="connsiteY12" fmla="*/ 587527 h 1632102"/>
                  <a:gd name="connsiteX13" fmla="*/ 1476375 w 1479570"/>
                  <a:gd name="connsiteY13" fmla="*/ 616102 h 1632102"/>
                  <a:gd name="connsiteX14" fmla="*/ 1428750 w 1479570"/>
                  <a:gd name="connsiteY14" fmla="*/ 717702 h 1632102"/>
                  <a:gd name="connsiteX15" fmla="*/ 1174750 w 1479570"/>
                  <a:gd name="connsiteY15" fmla="*/ 879627 h 1632102"/>
                  <a:gd name="connsiteX16" fmla="*/ 863600 w 1479570"/>
                  <a:gd name="connsiteY16" fmla="*/ 965352 h 1632102"/>
                  <a:gd name="connsiteX17" fmla="*/ 1289050 w 1479570"/>
                  <a:gd name="connsiteY17" fmla="*/ 889152 h 1632102"/>
                  <a:gd name="connsiteX18" fmla="*/ 1400175 w 1479570"/>
                  <a:gd name="connsiteY18" fmla="*/ 920902 h 1632102"/>
                  <a:gd name="connsiteX19" fmla="*/ 1355725 w 1479570"/>
                  <a:gd name="connsiteY19" fmla="*/ 1028852 h 1632102"/>
                  <a:gd name="connsiteX20" fmla="*/ 936625 w 1479570"/>
                  <a:gd name="connsiteY20" fmla="*/ 1174902 h 1632102"/>
                  <a:gd name="connsiteX21" fmla="*/ 774700 w 1479570"/>
                  <a:gd name="connsiteY21" fmla="*/ 1393977 h 1632102"/>
                  <a:gd name="connsiteX22" fmla="*/ 463550 w 1479570"/>
                  <a:gd name="connsiteY22" fmla="*/ 1540027 h 1632102"/>
                  <a:gd name="connsiteX23" fmla="*/ 403225 w 1479570"/>
                  <a:gd name="connsiteY23" fmla="*/ 1632102 h 1632102"/>
                  <a:gd name="connsiteX24" fmla="*/ 98425 w 1479570"/>
                  <a:gd name="connsiteY24" fmla="*/ 1603527 h 1632102"/>
                  <a:gd name="connsiteX25" fmla="*/ 0 w 1479570"/>
                  <a:gd name="connsiteY25" fmla="*/ 1213002 h 1632102"/>
                  <a:gd name="connsiteX0" fmla="*/ 0 w 1476572"/>
                  <a:gd name="connsiteY0" fmla="*/ 1213002 h 1632102"/>
                  <a:gd name="connsiteX1" fmla="*/ 82550 w 1476572"/>
                  <a:gd name="connsiteY1" fmla="*/ 1022502 h 1632102"/>
                  <a:gd name="connsiteX2" fmla="*/ 215900 w 1476572"/>
                  <a:gd name="connsiteY2" fmla="*/ 612927 h 1632102"/>
                  <a:gd name="connsiteX3" fmla="*/ 723900 w 1476572"/>
                  <a:gd name="connsiteY3" fmla="*/ 111277 h 1632102"/>
                  <a:gd name="connsiteX4" fmla="*/ 1254125 w 1476572"/>
                  <a:gd name="connsiteY4" fmla="*/ 38252 h 1632102"/>
                  <a:gd name="connsiteX5" fmla="*/ 1098550 w 1476572"/>
                  <a:gd name="connsiteY5" fmla="*/ 197002 h 1632102"/>
                  <a:gd name="connsiteX6" fmla="*/ 676275 w 1476572"/>
                  <a:gd name="connsiteY6" fmla="*/ 454177 h 1632102"/>
                  <a:gd name="connsiteX7" fmla="*/ 968375 w 1476572"/>
                  <a:gd name="connsiteY7" fmla="*/ 406552 h 1632102"/>
                  <a:gd name="connsiteX8" fmla="*/ 1352550 w 1476572"/>
                  <a:gd name="connsiteY8" fmla="*/ 387502 h 1632102"/>
                  <a:gd name="connsiteX9" fmla="*/ 1463675 w 1476572"/>
                  <a:gd name="connsiteY9" fmla="*/ 435127 h 1632102"/>
                  <a:gd name="connsiteX10" fmla="*/ 1412875 w 1476572"/>
                  <a:gd name="connsiteY10" fmla="*/ 517677 h 1632102"/>
                  <a:gd name="connsiteX11" fmla="*/ 790575 w 1476572"/>
                  <a:gd name="connsiteY11" fmla="*/ 676427 h 1632102"/>
                  <a:gd name="connsiteX12" fmla="*/ 1327150 w 1476572"/>
                  <a:gd name="connsiteY12" fmla="*/ 587527 h 1632102"/>
                  <a:gd name="connsiteX13" fmla="*/ 1473200 w 1476572"/>
                  <a:gd name="connsiteY13" fmla="*/ 641502 h 1632102"/>
                  <a:gd name="connsiteX14" fmla="*/ 1428750 w 1476572"/>
                  <a:gd name="connsiteY14" fmla="*/ 717702 h 1632102"/>
                  <a:gd name="connsiteX15" fmla="*/ 1174750 w 1476572"/>
                  <a:gd name="connsiteY15" fmla="*/ 879627 h 1632102"/>
                  <a:gd name="connsiteX16" fmla="*/ 863600 w 1476572"/>
                  <a:gd name="connsiteY16" fmla="*/ 965352 h 1632102"/>
                  <a:gd name="connsiteX17" fmla="*/ 1289050 w 1476572"/>
                  <a:gd name="connsiteY17" fmla="*/ 889152 h 1632102"/>
                  <a:gd name="connsiteX18" fmla="*/ 1400175 w 1476572"/>
                  <a:gd name="connsiteY18" fmla="*/ 920902 h 1632102"/>
                  <a:gd name="connsiteX19" fmla="*/ 1355725 w 1476572"/>
                  <a:gd name="connsiteY19" fmla="*/ 1028852 h 1632102"/>
                  <a:gd name="connsiteX20" fmla="*/ 936625 w 1476572"/>
                  <a:gd name="connsiteY20" fmla="*/ 1174902 h 1632102"/>
                  <a:gd name="connsiteX21" fmla="*/ 774700 w 1476572"/>
                  <a:gd name="connsiteY21" fmla="*/ 1393977 h 1632102"/>
                  <a:gd name="connsiteX22" fmla="*/ 463550 w 1476572"/>
                  <a:gd name="connsiteY22" fmla="*/ 1540027 h 1632102"/>
                  <a:gd name="connsiteX23" fmla="*/ 403225 w 1476572"/>
                  <a:gd name="connsiteY23" fmla="*/ 1632102 h 1632102"/>
                  <a:gd name="connsiteX24" fmla="*/ 98425 w 1476572"/>
                  <a:gd name="connsiteY24" fmla="*/ 1603527 h 1632102"/>
                  <a:gd name="connsiteX25" fmla="*/ 0 w 1476572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1770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1770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7532"/>
                  <a:gd name="connsiteY0" fmla="*/ 1213002 h 1632102"/>
                  <a:gd name="connsiteX1" fmla="*/ 82550 w 1477532"/>
                  <a:gd name="connsiteY1" fmla="*/ 1022502 h 1632102"/>
                  <a:gd name="connsiteX2" fmla="*/ 215900 w 1477532"/>
                  <a:gd name="connsiteY2" fmla="*/ 612927 h 1632102"/>
                  <a:gd name="connsiteX3" fmla="*/ 723900 w 1477532"/>
                  <a:gd name="connsiteY3" fmla="*/ 111277 h 1632102"/>
                  <a:gd name="connsiteX4" fmla="*/ 1254125 w 1477532"/>
                  <a:gd name="connsiteY4" fmla="*/ 38252 h 1632102"/>
                  <a:gd name="connsiteX5" fmla="*/ 1098550 w 1477532"/>
                  <a:gd name="connsiteY5" fmla="*/ 197002 h 1632102"/>
                  <a:gd name="connsiteX6" fmla="*/ 676275 w 1477532"/>
                  <a:gd name="connsiteY6" fmla="*/ 454177 h 1632102"/>
                  <a:gd name="connsiteX7" fmla="*/ 968375 w 1477532"/>
                  <a:gd name="connsiteY7" fmla="*/ 406552 h 1632102"/>
                  <a:gd name="connsiteX8" fmla="*/ 1352550 w 1477532"/>
                  <a:gd name="connsiteY8" fmla="*/ 387502 h 1632102"/>
                  <a:gd name="connsiteX9" fmla="*/ 1463675 w 1477532"/>
                  <a:gd name="connsiteY9" fmla="*/ 435127 h 1632102"/>
                  <a:gd name="connsiteX10" fmla="*/ 1412875 w 1477532"/>
                  <a:gd name="connsiteY10" fmla="*/ 517677 h 1632102"/>
                  <a:gd name="connsiteX11" fmla="*/ 790575 w 1477532"/>
                  <a:gd name="connsiteY11" fmla="*/ 676427 h 1632102"/>
                  <a:gd name="connsiteX12" fmla="*/ 1289050 w 1477532"/>
                  <a:gd name="connsiteY12" fmla="*/ 612927 h 1632102"/>
                  <a:gd name="connsiteX13" fmla="*/ 1473200 w 1477532"/>
                  <a:gd name="connsiteY13" fmla="*/ 641502 h 1632102"/>
                  <a:gd name="connsiteX14" fmla="*/ 1416050 w 1477532"/>
                  <a:gd name="connsiteY14" fmla="*/ 749452 h 1632102"/>
                  <a:gd name="connsiteX15" fmla="*/ 1162050 w 1477532"/>
                  <a:gd name="connsiteY15" fmla="*/ 857402 h 1632102"/>
                  <a:gd name="connsiteX16" fmla="*/ 863600 w 1477532"/>
                  <a:gd name="connsiteY16" fmla="*/ 965352 h 1632102"/>
                  <a:gd name="connsiteX17" fmla="*/ 1289050 w 1477532"/>
                  <a:gd name="connsiteY17" fmla="*/ 889152 h 1632102"/>
                  <a:gd name="connsiteX18" fmla="*/ 1400175 w 1477532"/>
                  <a:gd name="connsiteY18" fmla="*/ 920902 h 1632102"/>
                  <a:gd name="connsiteX19" fmla="*/ 1355725 w 1477532"/>
                  <a:gd name="connsiteY19" fmla="*/ 1028852 h 1632102"/>
                  <a:gd name="connsiteX20" fmla="*/ 936625 w 1477532"/>
                  <a:gd name="connsiteY20" fmla="*/ 1174902 h 1632102"/>
                  <a:gd name="connsiteX21" fmla="*/ 774700 w 1477532"/>
                  <a:gd name="connsiteY21" fmla="*/ 1393977 h 1632102"/>
                  <a:gd name="connsiteX22" fmla="*/ 463550 w 1477532"/>
                  <a:gd name="connsiteY22" fmla="*/ 1540027 h 1632102"/>
                  <a:gd name="connsiteX23" fmla="*/ 403225 w 1477532"/>
                  <a:gd name="connsiteY23" fmla="*/ 1632102 h 1632102"/>
                  <a:gd name="connsiteX24" fmla="*/ 98425 w 1477532"/>
                  <a:gd name="connsiteY24" fmla="*/ 1603527 h 1632102"/>
                  <a:gd name="connsiteX25" fmla="*/ 0 w 1477532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355725 w 1480388"/>
                  <a:gd name="connsiteY19" fmla="*/ 10288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25752"/>
                  <a:gd name="connsiteX1" fmla="*/ 82550 w 1480388"/>
                  <a:gd name="connsiteY1" fmla="*/ 1022502 h 1625752"/>
                  <a:gd name="connsiteX2" fmla="*/ 215900 w 1480388"/>
                  <a:gd name="connsiteY2" fmla="*/ 612927 h 1625752"/>
                  <a:gd name="connsiteX3" fmla="*/ 723900 w 1480388"/>
                  <a:gd name="connsiteY3" fmla="*/ 111277 h 1625752"/>
                  <a:gd name="connsiteX4" fmla="*/ 1254125 w 1480388"/>
                  <a:gd name="connsiteY4" fmla="*/ 38252 h 1625752"/>
                  <a:gd name="connsiteX5" fmla="*/ 1098550 w 1480388"/>
                  <a:gd name="connsiteY5" fmla="*/ 197002 h 1625752"/>
                  <a:gd name="connsiteX6" fmla="*/ 676275 w 1480388"/>
                  <a:gd name="connsiteY6" fmla="*/ 454177 h 1625752"/>
                  <a:gd name="connsiteX7" fmla="*/ 968375 w 1480388"/>
                  <a:gd name="connsiteY7" fmla="*/ 406552 h 1625752"/>
                  <a:gd name="connsiteX8" fmla="*/ 1352550 w 1480388"/>
                  <a:gd name="connsiteY8" fmla="*/ 387502 h 1625752"/>
                  <a:gd name="connsiteX9" fmla="*/ 1463675 w 1480388"/>
                  <a:gd name="connsiteY9" fmla="*/ 435127 h 1625752"/>
                  <a:gd name="connsiteX10" fmla="*/ 1412875 w 1480388"/>
                  <a:gd name="connsiteY10" fmla="*/ 517677 h 1625752"/>
                  <a:gd name="connsiteX11" fmla="*/ 790575 w 1480388"/>
                  <a:gd name="connsiteY11" fmla="*/ 676427 h 1625752"/>
                  <a:gd name="connsiteX12" fmla="*/ 1289050 w 1480388"/>
                  <a:gd name="connsiteY12" fmla="*/ 612927 h 1625752"/>
                  <a:gd name="connsiteX13" fmla="*/ 1473200 w 1480388"/>
                  <a:gd name="connsiteY13" fmla="*/ 641502 h 1625752"/>
                  <a:gd name="connsiteX14" fmla="*/ 1416050 w 1480388"/>
                  <a:gd name="connsiteY14" fmla="*/ 749452 h 1625752"/>
                  <a:gd name="connsiteX15" fmla="*/ 1162050 w 1480388"/>
                  <a:gd name="connsiteY15" fmla="*/ 857402 h 1625752"/>
                  <a:gd name="connsiteX16" fmla="*/ 863600 w 1480388"/>
                  <a:gd name="connsiteY16" fmla="*/ 965352 h 1625752"/>
                  <a:gd name="connsiteX17" fmla="*/ 1289050 w 1480388"/>
                  <a:gd name="connsiteY17" fmla="*/ 870102 h 1625752"/>
                  <a:gd name="connsiteX18" fmla="*/ 1400175 w 1480388"/>
                  <a:gd name="connsiteY18" fmla="*/ 920902 h 1625752"/>
                  <a:gd name="connsiteX19" fmla="*/ 1250950 w 1480388"/>
                  <a:gd name="connsiteY19" fmla="*/ 1041552 h 1625752"/>
                  <a:gd name="connsiteX20" fmla="*/ 936625 w 1480388"/>
                  <a:gd name="connsiteY20" fmla="*/ 1174902 h 1625752"/>
                  <a:gd name="connsiteX21" fmla="*/ 774700 w 1480388"/>
                  <a:gd name="connsiteY21" fmla="*/ 1393977 h 1625752"/>
                  <a:gd name="connsiteX22" fmla="*/ 463550 w 1480388"/>
                  <a:gd name="connsiteY22" fmla="*/ 1540027 h 1625752"/>
                  <a:gd name="connsiteX23" fmla="*/ 390525 w 1480388"/>
                  <a:gd name="connsiteY23" fmla="*/ 1625752 h 1625752"/>
                  <a:gd name="connsiteX24" fmla="*/ 98425 w 1480388"/>
                  <a:gd name="connsiteY24" fmla="*/ 1603527 h 1625752"/>
                  <a:gd name="connsiteX25" fmla="*/ 0 w 1480388"/>
                  <a:gd name="connsiteY25" fmla="*/ 1213002 h 1625752"/>
                  <a:gd name="connsiteX0" fmla="*/ 0 w 1480388"/>
                  <a:gd name="connsiteY0" fmla="*/ 1213002 h 1645371"/>
                  <a:gd name="connsiteX1" fmla="*/ 82550 w 1480388"/>
                  <a:gd name="connsiteY1" fmla="*/ 1022502 h 1645371"/>
                  <a:gd name="connsiteX2" fmla="*/ 215900 w 1480388"/>
                  <a:gd name="connsiteY2" fmla="*/ 612927 h 1645371"/>
                  <a:gd name="connsiteX3" fmla="*/ 723900 w 1480388"/>
                  <a:gd name="connsiteY3" fmla="*/ 111277 h 1645371"/>
                  <a:gd name="connsiteX4" fmla="*/ 1254125 w 1480388"/>
                  <a:gd name="connsiteY4" fmla="*/ 38252 h 1645371"/>
                  <a:gd name="connsiteX5" fmla="*/ 1098550 w 1480388"/>
                  <a:gd name="connsiteY5" fmla="*/ 197002 h 1645371"/>
                  <a:gd name="connsiteX6" fmla="*/ 676275 w 1480388"/>
                  <a:gd name="connsiteY6" fmla="*/ 454177 h 1645371"/>
                  <a:gd name="connsiteX7" fmla="*/ 968375 w 1480388"/>
                  <a:gd name="connsiteY7" fmla="*/ 406552 h 1645371"/>
                  <a:gd name="connsiteX8" fmla="*/ 1352550 w 1480388"/>
                  <a:gd name="connsiteY8" fmla="*/ 387502 h 1645371"/>
                  <a:gd name="connsiteX9" fmla="*/ 1463675 w 1480388"/>
                  <a:gd name="connsiteY9" fmla="*/ 435127 h 1645371"/>
                  <a:gd name="connsiteX10" fmla="*/ 1412875 w 1480388"/>
                  <a:gd name="connsiteY10" fmla="*/ 517677 h 1645371"/>
                  <a:gd name="connsiteX11" fmla="*/ 790575 w 1480388"/>
                  <a:gd name="connsiteY11" fmla="*/ 676427 h 1645371"/>
                  <a:gd name="connsiteX12" fmla="*/ 1289050 w 1480388"/>
                  <a:gd name="connsiteY12" fmla="*/ 612927 h 1645371"/>
                  <a:gd name="connsiteX13" fmla="*/ 1473200 w 1480388"/>
                  <a:gd name="connsiteY13" fmla="*/ 641502 h 1645371"/>
                  <a:gd name="connsiteX14" fmla="*/ 1416050 w 1480388"/>
                  <a:gd name="connsiteY14" fmla="*/ 749452 h 1645371"/>
                  <a:gd name="connsiteX15" fmla="*/ 1162050 w 1480388"/>
                  <a:gd name="connsiteY15" fmla="*/ 857402 h 1645371"/>
                  <a:gd name="connsiteX16" fmla="*/ 863600 w 1480388"/>
                  <a:gd name="connsiteY16" fmla="*/ 965352 h 1645371"/>
                  <a:gd name="connsiteX17" fmla="*/ 1289050 w 1480388"/>
                  <a:gd name="connsiteY17" fmla="*/ 870102 h 1645371"/>
                  <a:gd name="connsiteX18" fmla="*/ 1400175 w 1480388"/>
                  <a:gd name="connsiteY18" fmla="*/ 920902 h 1645371"/>
                  <a:gd name="connsiteX19" fmla="*/ 1250950 w 1480388"/>
                  <a:gd name="connsiteY19" fmla="*/ 1041552 h 1645371"/>
                  <a:gd name="connsiteX20" fmla="*/ 936625 w 1480388"/>
                  <a:gd name="connsiteY20" fmla="*/ 1174902 h 1645371"/>
                  <a:gd name="connsiteX21" fmla="*/ 774700 w 1480388"/>
                  <a:gd name="connsiteY21" fmla="*/ 1393977 h 1645371"/>
                  <a:gd name="connsiteX22" fmla="*/ 463550 w 1480388"/>
                  <a:gd name="connsiteY22" fmla="*/ 1540027 h 1645371"/>
                  <a:gd name="connsiteX23" fmla="*/ 390525 w 1480388"/>
                  <a:gd name="connsiteY23" fmla="*/ 1625752 h 1645371"/>
                  <a:gd name="connsiteX24" fmla="*/ 98425 w 1480388"/>
                  <a:gd name="connsiteY24" fmla="*/ 1603527 h 1645371"/>
                  <a:gd name="connsiteX25" fmla="*/ 0 w 1480388"/>
                  <a:gd name="connsiteY25" fmla="*/ 1213002 h 1645371"/>
                  <a:gd name="connsiteX0" fmla="*/ 29060 w 1509448"/>
                  <a:gd name="connsiteY0" fmla="*/ 1213002 h 1645371"/>
                  <a:gd name="connsiteX1" fmla="*/ 111610 w 1509448"/>
                  <a:gd name="connsiteY1" fmla="*/ 1022502 h 1645371"/>
                  <a:gd name="connsiteX2" fmla="*/ 244960 w 1509448"/>
                  <a:gd name="connsiteY2" fmla="*/ 612927 h 1645371"/>
                  <a:gd name="connsiteX3" fmla="*/ 752960 w 1509448"/>
                  <a:gd name="connsiteY3" fmla="*/ 111277 h 1645371"/>
                  <a:gd name="connsiteX4" fmla="*/ 1283185 w 1509448"/>
                  <a:gd name="connsiteY4" fmla="*/ 38252 h 1645371"/>
                  <a:gd name="connsiteX5" fmla="*/ 1127610 w 1509448"/>
                  <a:gd name="connsiteY5" fmla="*/ 197002 h 1645371"/>
                  <a:gd name="connsiteX6" fmla="*/ 705335 w 1509448"/>
                  <a:gd name="connsiteY6" fmla="*/ 454177 h 1645371"/>
                  <a:gd name="connsiteX7" fmla="*/ 997435 w 1509448"/>
                  <a:gd name="connsiteY7" fmla="*/ 406552 h 1645371"/>
                  <a:gd name="connsiteX8" fmla="*/ 1381610 w 1509448"/>
                  <a:gd name="connsiteY8" fmla="*/ 387502 h 1645371"/>
                  <a:gd name="connsiteX9" fmla="*/ 1492735 w 1509448"/>
                  <a:gd name="connsiteY9" fmla="*/ 435127 h 1645371"/>
                  <a:gd name="connsiteX10" fmla="*/ 1441935 w 1509448"/>
                  <a:gd name="connsiteY10" fmla="*/ 517677 h 1645371"/>
                  <a:gd name="connsiteX11" fmla="*/ 819635 w 1509448"/>
                  <a:gd name="connsiteY11" fmla="*/ 676427 h 1645371"/>
                  <a:gd name="connsiteX12" fmla="*/ 1318110 w 1509448"/>
                  <a:gd name="connsiteY12" fmla="*/ 612927 h 1645371"/>
                  <a:gd name="connsiteX13" fmla="*/ 1502260 w 1509448"/>
                  <a:gd name="connsiteY13" fmla="*/ 641502 h 1645371"/>
                  <a:gd name="connsiteX14" fmla="*/ 1445110 w 1509448"/>
                  <a:gd name="connsiteY14" fmla="*/ 749452 h 1645371"/>
                  <a:gd name="connsiteX15" fmla="*/ 1191110 w 1509448"/>
                  <a:gd name="connsiteY15" fmla="*/ 857402 h 1645371"/>
                  <a:gd name="connsiteX16" fmla="*/ 892660 w 1509448"/>
                  <a:gd name="connsiteY16" fmla="*/ 965352 h 1645371"/>
                  <a:gd name="connsiteX17" fmla="*/ 1318110 w 1509448"/>
                  <a:gd name="connsiteY17" fmla="*/ 870102 h 1645371"/>
                  <a:gd name="connsiteX18" fmla="*/ 1429235 w 1509448"/>
                  <a:gd name="connsiteY18" fmla="*/ 920902 h 1645371"/>
                  <a:gd name="connsiteX19" fmla="*/ 1280010 w 1509448"/>
                  <a:gd name="connsiteY19" fmla="*/ 1041552 h 1645371"/>
                  <a:gd name="connsiteX20" fmla="*/ 965685 w 1509448"/>
                  <a:gd name="connsiteY20" fmla="*/ 1174902 h 1645371"/>
                  <a:gd name="connsiteX21" fmla="*/ 803760 w 1509448"/>
                  <a:gd name="connsiteY21" fmla="*/ 1393977 h 1645371"/>
                  <a:gd name="connsiteX22" fmla="*/ 492610 w 1509448"/>
                  <a:gd name="connsiteY22" fmla="*/ 1540027 h 1645371"/>
                  <a:gd name="connsiteX23" fmla="*/ 419585 w 1509448"/>
                  <a:gd name="connsiteY23" fmla="*/ 1625752 h 1645371"/>
                  <a:gd name="connsiteX24" fmla="*/ 127485 w 1509448"/>
                  <a:gd name="connsiteY24" fmla="*/ 1603527 h 1645371"/>
                  <a:gd name="connsiteX25" fmla="*/ 29060 w 1509448"/>
                  <a:gd name="connsiteY25" fmla="*/ 1213002 h 1645371"/>
                  <a:gd name="connsiteX0" fmla="*/ 19061 w 1499449"/>
                  <a:gd name="connsiteY0" fmla="*/ 1213002 h 1625752"/>
                  <a:gd name="connsiteX1" fmla="*/ 101611 w 1499449"/>
                  <a:gd name="connsiteY1" fmla="*/ 1022502 h 1625752"/>
                  <a:gd name="connsiteX2" fmla="*/ 234961 w 1499449"/>
                  <a:gd name="connsiteY2" fmla="*/ 612927 h 1625752"/>
                  <a:gd name="connsiteX3" fmla="*/ 742961 w 1499449"/>
                  <a:gd name="connsiteY3" fmla="*/ 111277 h 1625752"/>
                  <a:gd name="connsiteX4" fmla="*/ 1273186 w 1499449"/>
                  <a:gd name="connsiteY4" fmla="*/ 38252 h 1625752"/>
                  <a:gd name="connsiteX5" fmla="*/ 1117611 w 1499449"/>
                  <a:gd name="connsiteY5" fmla="*/ 197002 h 1625752"/>
                  <a:gd name="connsiteX6" fmla="*/ 695336 w 1499449"/>
                  <a:gd name="connsiteY6" fmla="*/ 454177 h 1625752"/>
                  <a:gd name="connsiteX7" fmla="*/ 987436 w 1499449"/>
                  <a:gd name="connsiteY7" fmla="*/ 406552 h 1625752"/>
                  <a:gd name="connsiteX8" fmla="*/ 1371611 w 1499449"/>
                  <a:gd name="connsiteY8" fmla="*/ 387502 h 1625752"/>
                  <a:gd name="connsiteX9" fmla="*/ 1482736 w 1499449"/>
                  <a:gd name="connsiteY9" fmla="*/ 435127 h 1625752"/>
                  <a:gd name="connsiteX10" fmla="*/ 1431936 w 1499449"/>
                  <a:gd name="connsiteY10" fmla="*/ 517677 h 1625752"/>
                  <a:gd name="connsiteX11" fmla="*/ 809636 w 1499449"/>
                  <a:gd name="connsiteY11" fmla="*/ 676427 h 1625752"/>
                  <a:gd name="connsiteX12" fmla="*/ 1308111 w 1499449"/>
                  <a:gd name="connsiteY12" fmla="*/ 612927 h 1625752"/>
                  <a:gd name="connsiteX13" fmla="*/ 1492261 w 1499449"/>
                  <a:gd name="connsiteY13" fmla="*/ 641502 h 1625752"/>
                  <a:gd name="connsiteX14" fmla="*/ 1435111 w 1499449"/>
                  <a:gd name="connsiteY14" fmla="*/ 749452 h 1625752"/>
                  <a:gd name="connsiteX15" fmla="*/ 1181111 w 1499449"/>
                  <a:gd name="connsiteY15" fmla="*/ 857402 h 1625752"/>
                  <a:gd name="connsiteX16" fmla="*/ 882661 w 1499449"/>
                  <a:gd name="connsiteY16" fmla="*/ 965352 h 1625752"/>
                  <a:gd name="connsiteX17" fmla="*/ 1308111 w 1499449"/>
                  <a:gd name="connsiteY17" fmla="*/ 870102 h 1625752"/>
                  <a:gd name="connsiteX18" fmla="*/ 1419236 w 1499449"/>
                  <a:gd name="connsiteY18" fmla="*/ 920902 h 1625752"/>
                  <a:gd name="connsiteX19" fmla="*/ 1270011 w 1499449"/>
                  <a:gd name="connsiteY19" fmla="*/ 1041552 h 1625752"/>
                  <a:gd name="connsiteX20" fmla="*/ 955686 w 1499449"/>
                  <a:gd name="connsiteY20" fmla="*/ 1174902 h 1625752"/>
                  <a:gd name="connsiteX21" fmla="*/ 793761 w 1499449"/>
                  <a:gd name="connsiteY21" fmla="*/ 1393977 h 1625752"/>
                  <a:gd name="connsiteX22" fmla="*/ 482611 w 1499449"/>
                  <a:gd name="connsiteY22" fmla="*/ 1540027 h 1625752"/>
                  <a:gd name="connsiteX23" fmla="*/ 409586 w 1499449"/>
                  <a:gd name="connsiteY23" fmla="*/ 1625752 h 1625752"/>
                  <a:gd name="connsiteX24" fmla="*/ 101611 w 1499449"/>
                  <a:gd name="connsiteY24" fmla="*/ 1559077 h 1625752"/>
                  <a:gd name="connsiteX25" fmla="*/ 19061 w 1499449"/>
                  <a:gd name="connsiteY25" fmla="*/ 1213002 h 1625752"/>
                  <a:gd name="connsiteX0" fmla="*/ 10180 w 1490568"/>
                  <a:gd name="connsiteY0" fmla="*/ 1213002 h 1625752"/>
                  <a:gd name="connsiteX1" fmla="*/ 92730 w 1490568"/>
                  <a:gd name="connsiteY1" fmla="*/ 1022502 h 1625752"/>
                  <a:gd name="connsiteX2" fmla="*/ 226080 w 1490568"/>
                  <a:gd name="connsiteY2" fmla="*/ 612927 h 1625752"/>
                  <a:gd name="connsiteX3" fmla="*/ 734080 w 1490568"/>
                  <a:gd name="connsiteY3" fmla="*/ 111277 h 1625752"/>
                  <a:gd name="connsiteX4" fmla="*/ 1264305 w 1490568"/>
                  <a:gd name="connsiteY4" fmla="*/ 38252 h 1625752"/>
                  <a:gd name="connsiteX5" fmla="*/ 1108730 w 1490568"/>
                  <a:gd name="connsiteY5" fmla="*/ 197002 h 1625752"/>
                  <a:gd name="connsiteX6" fmla="*/ 686455 w 1490568"/>
                  <a:gd name="connsiteY6" fmla="*/ 454177 h 1625752"/>
                  <a:gd name="connsiteX7" fmla="*/ 978555 w 1490568"/>
                  <a:gd name="connsiteY7" fmla="*/ 406552 h 1625752"/>
                  <a:gd name="connsiteX8" fmla="*/ 1362730 w 1490568"/>
                  <a:gd name="connsiteY8" fmla="*/ 387502 h 1625752"/>
                  <a:gd name="connsiteX9" fmla="*/ 1473855 w 1490568"/>
                  <a:gd name="connsiteY9" fmla="*/ 435127 h 1625752"/>
                  <a:gd name="connsiteX10" fmla="*/ 1423055 w 1490568"/>
                  <a:gd name="connsiteY10" fmla="*/ 517677 h 1625752"/>
                  <a:gd name="connsiteX11" fmla="*/ 800755 w 1490568"/>
                  <a:gd name="connsiteY11" fmla="*/ 676427 h 1625752"/>
                  <a:gd name="connsiteX12" fmla="*/ 1299230 w 1490568"/>
                  <a:gd name="connsiteY12" fmla="*/ 612927 h 1625752"/>
                  <a:gd name="connsiteX13" fmla="*/ 1483380 w 1490568"/>
                  <a:gd name="connsiteY13" fmla="*/ 641502 h 1625752"/>
                  <a:gd name="connsiteX14" fmla="*/ 1426230 w 1490568"/>
                  <a:gd name="connsiteY14" fmla="*/ 749452 h 1625752"/>
                  <a:gd name="connsiteX15" fmla="*/ 1172230 w 1490568"/>
                  <a:gd name="connsiteY15" fmla="*/ 857402 h 1625752"/>
                  <a:gd name="connsiteX16" fmla="*/ 873780 w 1490568"/>
                  <a:gd name="connsiteY16" fmla="*/ 965352 h 1625752"/>
                  <a:gd name="connsiteX17" fmla="*/ 1299230 w 1490568"/>
                  <a:gd name="connsiteY17" fmla="*/ 870102 h 1625752"/>
                  <a:gd name="connsiteX18" fmla="*/ 1410355 w 1490568"/>
                  <a:gd name="connsiteY18" fmla="*/ 920902 h 1625752"/>
                  <a:gd name="connsiteX19" fmla="*/ 1261130 w 1490568"/>
                  <a:gd name="connsiteY19" fmla="*/ 1041552 h 1625752"/>
                  <a:gd name="connsiteX20" fmla="*/ 946805 w 1490568"/>
                  <a:gd name="connsiteY20" fmla="*/ 1174902 h 1625752"/>
                  <a:gd name="connsiteX21" fmla="*/ 784880 w 1490568"/>
                  <a:gd name="connsiteY21" fmla="*/ 1393977 h 1625752"/>
                  <a:gd name="connsiteX22" fmla="*/ 473730 w 1490568"/>
                  <a:gd name="connsiteY22" fmla="*/ 1540027 h 1625752"/>
                  <a:gd name="connsiteX23" fmla="*/ 400705 w 1490568"/>
                  <a:gd name="connsiteY23" fmla="*/ 1625752 h 1625752"/>
                  <a:gd name="connsiteX24" fmla="*/ 92730 w 1490568"/>
                  <a:gd name="connsiteY24" fmla="*/ 1559077 h 1625752"/>
                  <a:gd name="connsiteX25" fmla="*/ 10180 w 1490568"/>
                  <a:gd name="connsiteY25" fmla="*/ 1213002 h 1625752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3780 w 1490568"/>
                  <a:gd name="connsiteY16" fmla="*/ 96535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3780 w 1490568"/>
                  <a:gd name="connsiteY16" fmla="*/ 96535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357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357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90568" h="1638915">
                    <a:moveTo>
                      <a:pt x="10180" y="1213002"/>
                    </a:moveTo>
                    <a:cubicBezTo>
                      <a:pt x="10180" y="1123573"/>
                      <a:pt x="65213" y="1086002"/>
                      <a:pt x="92730" y="1022502"/>
                    </a:cubicBezTo>
                    <a:cubicBezTo>
                      <a:pt x="137180" y="885977"/>
                      <a:pt x="98022" y="836235"/>
                      <a:pt x="226080" y="612927"/>
                    </a:cubicBezTo>
                    <a:cubicBezTo>
                      <a:pt x="354138" y="389619"/>
                      <a:pt x="557868" y="194356"/>
                      <a:pt x="734080" y="111277"/>
                    </a:cubicBezTo>
                    <a:cubicBezTo>
                      <a:pt x="910292" y="28198"/>
                      <a:pt x="1221972" y="-48531"/>
                      <a:pt x="1264305" y="38252"/>
                    </a:cubicBezTo>
                    <a:cubicBezTo>
                      <a:pt x="1306638" y="125035"/>
                      <a:pt x="1174347" y="167369"/>
                      <a:pt x="1108730" y="197002"/>
                    </a:cubicBezTo>
                    <a:cubicBezTo>
                      <a:pt x="1043113" y="226635"/>
                      <a:pt x="817688" y="355752"/>
                      <a:pt x="686455" y="454177"/>
                    </a:cubicBezTo>
                    <a:cubicBezTo>
                      <a:pt x="783822" y="438302"/>
                      <a:pt x="825097" y="428777"/>
                      <a:pt x="978555" y="406552"/>
                    </a:cubicBezTo>
                    <a:cubicBezTo>
                      <a:pt x="1132013" y="384327"/>
                      <a:pt x="1234672" y="393852"/>
                      <a:pt x="1362730" y="387502"/>
                    </a:cubicBezTo>
                    <a:cubicBezTo>
                      <a:pt x="1408238" y="403377"/>
                      <a:pt x="1456922" y="390677"/>
                      <a:pt x="1473855" y="435127"/>
                    </a:cubicBezTo>
                    <a:cubicBezTo>
                      <a:pt x="1490788" y="479577"/>
                      <a:pt x="1448455" y="490160"/>
                      <a:pt x="1423055" y="517677"/>
                    </a:cubicBezTo>
                    <a:lnTo>
                      <a:pt x="800755" y="676427"/>
                    </a:lnTo>
                    <a:lnTo>
                      <a:pt x="1299230" y="612927"/>
                    </a:lnTo>
                    <a:cubicBezTo>
                      <a:pt x="1396597" y="597052"/>
                      <a:pt x="1462213" y="618748"/>
                      <a:pt x="1483380" y="641502"/>
                    </a:cubicBezTo>
                    <a:cubicBezTo>
                      <a:pt x="1504547" y="664256"/>
                      <a:pt x="1477030" y="721935"/>
                      <a:pt x="1426230" y="749452"/>
                    </a:cubicBezTo>
                    <a:cubicBezTo>
                      <a:pt x="1375430" y="776969"/>
                      <a:pt x="1264834" y="824594"/>
                      <a:pt x="1172230" y="857402"/>
                    </a:cubicBezTo>
                    <a:cubicBezTo>
                      <a:pt x="1079626" y="890210"/>
                      <a:pt x="970088" y="910319"/>
                      <a:pt x="870605" y="946302"/>
                    </a:cubicBezTo>
                    <a:cubicBezTo>
                      <a:pt x="1019830" y="943127"/>
                      <a:pt x="1213505" y="873806"/>
                      <a:pt x="1299230" y="870102"/>
                    </a:cubicBezTo>
                    <a:cubicBezTo>
                      <a:pt x="1384955" y="866398"/>
                      <a:pt x="1395538" y="895502"/>
                      <a:pt x="1384955" y="924077"/>
                    </a:cubicBezTo>
                    <a:cubicBezTo>
                      <a:pt x="1374372" y="952652"/>
                      <a:pt x="1327805" y="1002923"/>
                      <a:pt x="1235730" y="1041552"/>
                    </a:cubicBezTo>
                    <a:cubicBezTo>
                      <a:pt x="1143655" y="1080181"/>
                      <a:pt x="1051580" y="1130452"/>
                      <a:pt x="946805" y="1174902"/>
                    </a:cubicBezTo>
                    <a:cubicBezTo>
                      <a:pt x="892830" y="1247927"/>
                      <a:pt x="867430" y="1336827"/>
                      <a:pt x="784880" y="1393977"/>
                    </a:cubicBezTo>
                    <a:cubicBezTo>
                      <a:pt x="702330" y="1451127"/>
                      <a:pt x="577447" y="1491344"/>
                      <a:pt x="473730" y="1540027"/>
                    </a:cubicBezTo>
                    <a:lnTo>
                      <a:pt x="400705" y="1625752"/>
                    </a:lnTo>
                    <a:cubicBezTo>
                      <a:pt x="312863" y="1656444"/>
                      <a:pt x="228197" y="1633160"/>
                      <a:pt x="92730" y="1559077"/>
                    </a:cubicBezTo>
                    <a:cubicBezTo>
                      <a:pt x="-42737" y="1484994"/>
                      <a:pt x="10180" y="1302431"/>
                      <a:pt x="10180" y="121300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4E4E938-8112-8A0F-729B-FF4174AEA55F}"/>
                </a:ext>
              </a:extLst>
            </p:cNvPr>
            <p:cNvSpPr/>
            <p:nvPr/>
          </p:nvSpPr>
          <p:spPr bwMode="auto">
            <a:xfrm>
              <a:off x="1953469" y="7957431"/>
              <a:ext cx="264102" cy="223982"/>
            </a:xfrm>
            <a:custGeom>
              <a:avLst/>
              <a:gdLst>
                <a:gd name="connsiteX0" fmla="*/ 38675 w 214686"/>
                <a:gd name="connsiteY0" fmla="*/ 0 h 182073"/>
                <a:gd name="connsiteX1" fmla="*/ 90094 w 214686"/>
                <a:gd name="connsiteY1" fmla="*/ 121626 h 182073"/>
                <a:gd name="connsiteX2" fmla="*/ 214686 w 214686"/>
                <a:gd name="connsiteY2" fmla="*/ 145358 h 182073"/>
                <a:gd name="connsiteX3" fmla="*/ 205327 w 214686"/>
                <a:gd name="connsiteY3" fmla="*/ 182073 h 182073"/>
                <a:gd name="connsiteX4" fmla="*/ 130021 w 214686"/>
                <a:gd name="connsiteY4" fmla="*/ 181271 h 182073"/>
                <a:gd name="connsiteX5" fmla="*/ 60664 w 214686"/>
                <a:gd name="connsiteY5" fmla="*/ 158466 h 182073"/>
                <a:gd name="connsiteX6" fmla="*/ 16288 w 214686"/>
                <a:gd name="connsiteY6" fmla="*/ 105996 h 182073"/>
                <a:gd name="connsiteX7" fmla="*/ 0 w 214686"/>
                <a:gd name="connsiteY7" fmla="*/ 50155 h 182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686" h="182073">
                  <a:moveTo>
                    <a:pt x="38675" y="0"/>
                  </a:moveTo>
                  <a:cubicBezTo>
                    <a:pt x="42301" y="46475"/>
                    <a:pt x="60759" y="97400"/>
                    <a:pt x="90094" y="121626"/>
                  </a:cubicBezTo>
                  <a:cubicBezTo>
                    <a:pt x="119429" y="145852"/>
                    <a:pt x="166563" y="150302"/>
                    <a:pt x="214686" y="145358"/>
                  </a:cubicBezTo>
                  <a:lnTo>
                    <a:pt x="205327" y="182073"/>
                  </a:lnTo>
                  <a:lnTo>
                    <a:pt x="130021" y="181271"/>
                  </a:lnTo>
                  <a:cubicBezTo>
                    <a:pt x="103075" y="177748"/>
                    <a:pt x="79077" y="170579"/>
                    <a:pt x="60664" y="158466"/>
                  </a:cubicBezTo>
                  <a:cubicBezTo>
                    <a:pt x="42251" y="146353"/>
                    <a:pt x="27252" y="127565"/>
                    <a:pt x="16288" y="105996"/>
                  </a:cubicBezTo>
                  <a:lnTo>
                    <a:pt x="0" y="501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0268DB2-86BC-5097-6082-23C52807924F}"/>
                </a:ext>
              </a:extLst>
            </p:cNvPr>
            <p:cNvSpPr/>
            <p:nvPr/>
          </p:nvSpPr>
          <p:spPr bwMode="auto">
            <a:xfrm>
              <a:off x="1732229" y="7996489"/>
              <a:ext cx="480413" cy="620741"/>
            </a:xfrm>
            <a:custGeom>
              <a:avLst/>
              <a:gdLst>
                <a:gd name="connsiteX0" fmla="*/ 0 w 1203325"/>
                <a:gd name="connsiteY0" fmla="*/ 1216025 h 1574800"/>
                <a:gd name="connsiteX1" fmla="*/ 371475 w 1203325"/>
                <a:gd name="connsiteY1" fmla="*/ 431800 h 1574800"/>
                <a:gd name="connsiteX2" fmla="*/ 666750 w 1203325"/>
                <a:gd name="connsiteY2" fmla="*/ 0 h 1574800"/>
                <a:gd name="connsiteX3" fmla="*/ 800100 w 1203325"/>
                <a:gd name="connsiteY3" fmla="*/ 358775 h 1574800"/>
                <a:gd name="connsiteX4" fmla="*/ 1203325 w 1203325"/>
                <a:gd name="connsiteY4" fmla="*/ 476250 h 1574800"/>
                <a:gd name="connsiteX5" fmla="*/ 1057275 w 1203325"/>
                <a:gd name="connsiteY5" fmla="*/ 1123950 h 1574800"/>
                <a:gd name="connsiteX6" fmla="*/ 736600 w 1203325"/>
                <a:gd name="connsiteY6" fmla="*/ 1574800 h 1574800"/>
                <a:gd name="connsiteX7" fmla="*/ 298450 w 1203325"/>
                <a:gd name="connsiteY7" fmla="*/ 1549400 h 1574800"/>
                <a:gd name="connsiteX8" fmla="*/ 0 w 1203325"/>
                <a:gd name="connsiteY8" fmla="*/ 1216025 h 1574800"/>
                <a:gd name="connsiteX0" fmla="*/ 0 w 1076325"/>
                <a:gd name="connsiteY0" fmla="*/ 1203325 h 1574800"/>
                <a:gd name="connsiteX1" fmla="*/ 244475 w 1076325"/>
                <a:gd name="connsiteY1" fmla="*/ 431800 h 1574800"/>
                <a:gd name="connsiteX2" fmla="*/ 539750 w 1076325"/>
                <a:gd name="connsiteY2" fmla="*/ 0 h 1574800"/>
                <a:gd name="connsiteX3" fmla="*/ 673100 w 1076325"/>
                <a:gd name="connsiteY3" fmla="*/ 358775 h 1574800"/>
                <a:gd name="connsiteX4" fmla="*/ 1076325 w 1076325"/>
                <a:gd name="connsiteY4" fmla="*/ 476250 h 1574800"/>
                <a:gd name="connsiteX5" fmla="*/ 930275 w 1076325"/>
                <a:gd name="connsiteY5" fmla="*/ 1123950 h 1574800"/>
                <a:gd name="connsiteX6" fmla="*/ 609600 w 1076325"/>
                <a:gd name="connsiteY6" fmla="*/ 1574800 h 1574800"/>
                <a:gd name="connsiteX7" fmla="*/ 171450 w 1076325"/>
                <a:gd name="connsiteY7" fmla="*/ 1549400 h 1574800"/>
                <a:gd name="connsiteX8" fmla="*/ 0 w 1076325"/>
                <a:gd name="connsiteY8" fmla="*/ 1203325 h 1574800"/>
                <a:gd name="connsiteX0" fmla="*/ 9265 w 1085590"/>
                <a:gd name="connsiteY0" fmla="*/ 1203325 h 1574800"/>
                <a:gd name="connsiteX1" fmla="*/ 253740 w 1085590"/>
                <a:gd name="connsiteY1" fmla="*/ 431800 h 1574800"/>
                <a:gd name="connsiteX2" fmla="*/ 549015 w 1085590"/>
                <a:gd name="connsiteY2" fmla="*/ 0 h 1574800"/>
                <a:gd name="connsiteX3" fmla="*/ 682365 w 1085590"/>
                <a:gd name="connsiteY3" fmla="*/ 358775 h 1574800"/>
                <a:gd name="connsiteX4" fmla="*/ 1085590 w 1085590"/>
                <a:gd name="connsiteY4" fmla="*/ 476250 h 1574800"/>
                <a:gd name="connsiteX5" fmla="*/ 939540 w 1085590"/>
                <a:gd name="connsiteY5" fmla="*/ 1123950 h 1574800"/>
                <a:gd name="connsiteX6" fmla="*/ 618865 w 1085590"/>
                <a:gd name="connsiteY6" fmla="*/ 1574800 h 1574800"/>
                <a:gd name="connsiteX7" fmla="*/ 180715 w 1085590"/>
                <a:gd name="connsiteY7" fmla="*/ 1549400 h 1574800"/>
                <a:gd name="connsiteX8" fmla="*/ 9265 w 1085590"/>
                <a:gd name="connsiteY8" fmla="*/ 1203325 h 1574800"/>
                <a:gd name="connsiteX0" fmla="*/ 11386 w 1049611"/>
                <a:gd name="connsiteY0" fmla="*/ 1101725 h 1574800"/>
                <a:gd name="connsiteX1" fmla="*/ 217761 w 1049611"/>
                <a:gd name="connsiteY1" fmla="*/ 431800 h 1574800"/>
                <a:gd name="connsiteX2" fmla="*/ 513036 w 1049611"/>
                <a:gd name="connsiteY2" fmla="*/ 0 h 1574800"/>
                <a:gd name="connsiteX3" fmla="*/ 646386 w 1049611"/>
                <a:gd name="connsiteY3" fmla="*/ 358775 h 1574800"/>
                <a:gd name="connsiteX4" fmla="*/ 1049611 w 1049611"/>
                <a:gd name="connsiteY4" fmla="*/ 476250 h 1574800"/>
                <a:gd name="connsiteX5" fmla="*/ 903561 w 1049611"/>
                <a:gd name="connsiteY5" fmla="*/ 1123950 h 1574800"/>
                <a:gd name="connsiteX6" fmla="*/ 582886 w 1049611"/>
                <a:gd name="connsiteY6" fmla="*/ 1574800 h 1574800"/>
                <a:gd name="connsiteX7" fmla="*/ 144736 w 1049611"/>
                <a:gd name="connsiteY7" fmla="*/ 1549400 h 1574800"/>
                <a:gd name="connsiteX8" fmla="*/ 11386 w 1049611"/>
                <a:gd name="connsiteY8" fmla="*/ 1101725 h 1574800"/>
                <a:gd name="connsiteX0" fmla="*/ 296 w 1038521"/>
                <a:gd name="connsiteY0" fmla="*/ 1101725 h 1574800"/>
                <a:gd name="connsiteX1" fmla="*/ 206671 w 1038521"/>
                <a:gd name="connsiteY1" fmla="*/ 431800 h 1574800"/>
                <a:gd name="connsiteX2" fmla="*/ 501946 w 1038521"/>
                <a:gd name="connsiteY2" fmla="*/ 0 h 1574800"/>
                <a:gd name="connsiteX3" fmla="*/ 635296 w 1038521"/>
                <a:gd name="connsiteY3" fmla="*/ 358775 h 1574800"/>
                <a:gd name="connsiteX4" fmla="*/ 1038521 w 1038521"/>
                <a:gd name="connsiteY4" fmla="*/ 476250 h 1574800"/>
                <a:gd name="connsiteX5" fmla="*/ 892471 w 1038521"/>
                <a:gd name="connsiteY5" fmla="*/ 1123950 h 1574800"/>
                <a:gd name="connsiteX6" fmla="*/ 571796 w 1038521"/>
                <a:gd name="connsiteY6" fmla="*/ 1574800 h 1574800"/>
                <a:gd name="connsiteX7" fmla="*/ 165396 w 1038521"/>
                <a:gd name="connsiteY7" fmla="*/ 1552575 h 1574800"/>
                <a:gd name="connsiteX8" fmla="*/ 296 w 1038521"/>
                <a:gd name="connsiteY8" fmla="*/ 1101725 h 1574800"/>
                <a:gd name="connsiteX0" fmla="*/ 1350 w 1039575"/>
                <a:gd name="connsiteY0" fmla="*/ 1101725 h 1598586"/>
                <a:gd name="connsiteX1" fmla="*/ 207725 w 1039575"/>
                <a:gd name="connsiteY1" fmla="*/ 431800 h 1598586"/>
                <a:gd name="connsiteX2" fmla="*/ 503000 w 1039575"/>
                <a:gd name="connsiteY2" fmla="*/ 0 h 1598586"/>
                <a:gd name="connsiteX3" fmla="*/ 636350 w 1039575"/>
                <a:gd name="connsiteY3" fmla="*/ 358775 h 1598586"/>
                <a:gd name="connsiteX4" fmla="*/ 1039575 w 1039575"/>
                <a:gd name="connsiteY4" fmla="*/ 476250 h 1598586"/>
                <a:gd name="connsiteX5" fmla="*/ 893525 w 1039575"/>
                <a:gd name="connsiteY5" fmla="*/ 1123950 h 1598586"/>
                <a:gd name="connsiteX6" fmla="*/ 572850 w 1039575"/>
                <a:gd name="connsiteY6" fmla="*/ 1574800 h 1598586"/>
                <a:gd name="connsiteX7" fmla="*/ 166450 w 1039575"/>
                <a:gd name="connsiteY7" fmla="*/ 1552575 h 1598586"/>
                <a:gd name="connsiteX8" fmla="*/ 1350 w 1039575"/>
                <a:gd name="connsiteY8" fmla="*/ 1101725 h 1598586"/>
                <a:gd name="connsiteX0" fmla="*/ 1350 w 1039575"/>
                <a:gd name="connsiteY0" fmla="*/ 1101725 h 1629318"/>
                <a:gd name="connsiteX1" fmla="*/ 207725 w 1039575"/>
                <a:gd name="connsiteY1" fmla="*/ 431800 h 1629318"/>
                <a:gd name="connsiteX2" fmla="*/ 503000 w 1039575"/>
                <a:gd name="connsiteY2" fmla="*/ 0 h 1629318"/>
                <a:gd name="connsiteX3" fmla="*/ 636350 w 1039575"/>
                <a:gd name="connsiteY3" fmla="*/ 358775 h 1629318"/>
                <a:gd name="connsiteX4" fmla="*/ 1039575 w 1039575"/>
                <a:gd name="connsiteY4" fmla="*/ 476250 h 1629318"/>
                <a:gd name="connsiteX5" fmla="*/ 893525 w 1039575"/>
                <a:gd name="connsiteY5" fmla="*/ 1123950 h 1629318"/>
                <a:gd name="connsiteX6" fmla="*/ 572850 w 1039575"/>
                <a:gd name="connsiteY6" fmla="*/ 1574800 h 1629318"/>
                <a:gd name="connsiteX7" fmla="*/ 166450 w 1039575"/>
                <a:gd name="connsiteY7" fmla="*/ 1552575 h 1629318"/>
                <a:gd name="connsiteX8" fmla="*/ 1350 w 1039575"/>
                <a:gd name="connsiteY8" fmla="*/ 1101725 h 1629318"/>
                <a:gd name="connsiteX0" fmla="*/ 452 w 1038677"/>
                <a:gd name="connsiteY0" fmla="*/ 1101725 h 1603969"/>
                <a:gd name="connsiteX1" fmla="*/ 206827 w 1038677"/>
                <a:gd name="connsiteY1" fmla="*/ 431800 h 1603969"/>
                <a:gd name="connsiteX2" fmla="*/ 502102 w 1038677"/>
                <a:gd name="connsiteY2" fmla="*/ 0 h 1603969"/>
                <a:gd name="connsiteX3" fmla="*/ 635452 w 1038677"/>
                <a:gd name="connsiteY3" fmla="*/ 358775 h 1603969"/>
                <a:gd name="connsiteX4" fmla="*/ 1038677 w 1038677"/>
                <a:gd name="connsiteY4" fmla="*/ 476250 h 1603969"/>
                <a:gd name="connsiteX5" fmla="*/ 892627 w 1038677"/>
                <a:gd name="connsiteY5" fmla="*/ 1123950 h 1603969"/>
                <a:gd name="connsiteX6" fmla="*/ 597352 w 1038677"/>
                <a:gd name="connsiteY6" fmla="*/ 1539875 h 1603969"/>
                <a:gd name="connsiteX7" fmla="*/ 165552 w 1038677"/>
                <a:gd name="connsiteY7" fmla="*/ 1552575 h 1603969"/>
                <a:gd name="connsiteX8" fmla="*/ 452 w 1038677"/>
                <a:gd name="connsiteY8" fmla="*/ 1101725 h 1603969"/>
                <a:gd name="connsiteX0" fmla="*/ 452 w 1038677"/>
                <a:gd name="connsiteY0" fmla="*/ 1101725 h 1603969"/>
                <a:gd name="connsiteX1" fmla="*/ 206827 w 1038677"/>
                <a:gd name="connsiteY1" fmla="*/ 431800 h 1603969"/>
                <a:gd name="connsiteX2" fmla="*/ 502102 w 1038677"/>
                <a:gd name="connsiteY2" fmla="*/ 0 h 1603969"/>
                <a:gd name="connsiteX3" fmla="*/ 635452 w 1038677"/>
                <a:gd name="connsiteY3" fmla="*/ 358775 h 1603969"/>
                <a:gd name="connsiteX4" fmla="*/ 1038677 w 1038677"/>
                <a:gd name="connsiteY4" fmla="*/ 476250 h 1603969"/>
                <a:gd name="connsiteX5" fmla="*/ 892627 w 1038677"/>
                <a:gd name="connsiteY5" fmla="*/ 1123950 h 1603969"/>
                <a:gd name="connsiteX6" fmla="*/ 597352 w 1038677"/>
                <a:gd name="connsiteY6" fmla="*/ 1539875 h 1603969"/>
                <a:gd name="connsiteX7" fmla="*/ 165552 w 1038677"/>
                <a:gd name="connsiteY7" fmla="*/ 1552575 h 1603969"/>
                <a:gd name="connsiteX8" fmla="*/ 452 w 103867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35452 w 1095827"/>
                <a:gd name="connsiteY3" fmla="*/ 358775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021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452 w 1095827"/>
                <a:gd name="connsiteY0" fmla="*/ 1101725 h 1603969"/>
                <a:gd name="connsiteX1" fmla="*/ 206827 w 1095827"/>
                <a:gd name="connsiteY1" fmla="*/ 431800 h 1603969"/>
                <a:gd name="connsiteX2" fmla="*/ 527502 w 1095827"/>
                <a:gd name="connsiteY2" fmla="*/ 0 h 1603969"/>
                <a:gd name="connsiteX3" fmla="*/ 670377 w 1095827"/>
                <a:gd name="connsiteY3" fmla="*/ 400050 h 1603969"/>
                <a:gd name="connsiteX4" fmla="*/ 1095827 w 1095827"/>
                <a:gd name="connsiteY4" fmla="*/ 485775 h 1603969"/>
                <a:gd name="connsiteX5" fmla="*/ 892627 w 1095827"/>
                <a:gd name="connsiteY5" fmla="*/ 1123950 h 1603969"/>
                <a:gd name="connsiteX6" fmla="*/ 597352 w 1095827"/>
                <a:gd name="connsiteY6" fmla="*/ 1539875 h 1603969"/>
                <a:gd name="connsiteX7" fmla="*/ 165552 w 1095827"/>
                <a:gd name="connsiteY7" fmla="*/ 1552575 h 1603969"/>
                <a:gd name="connsiteX8" fmla="*/ 452 w 1095827"/>
                <a:gd name="connsiteY8" fmla="*/ 1101725 h 1603969"/>
                <a:gd name="connsiteX0" fmla="*/ 517 w 1095892"/>
                <a:gd name="connsiteY0" fmla="*/ 1101725 h 1603969"/>
                <a:gd name="connsiteX1" fmla="*/ 210067 w 1095892"/>
                <a:gd name="connsiteY1" fmla="*/ 476250 h 1603969"/>
                <a:gd name="connsiteX2" fmla="*/ 527567 w 1095892"/>
                <a:gd name="connsiteY2" fmla="*/ 0 h 1603969"/>
                <a:gd name="connsiteX3" fmla="*/ 670442 w 1095892"/>
                <a:gd name="connsiteY3" fmla="*/ 400050 h 1603969"/>
                <a:gd name="connsiteX4" fmla="*/ 1095892 w 1095892"/>
                <a:gd name="connsiteY4" fmla="*/ 485775 h 1603969"/>
                <a:gd name="connsiteX5" fmla="*/ 892692 w 1095892"/>
                <a:gd name="connsiteY5" fmla="*/ 1123950 h 1603969"/>
                <a:gd name="connsiteX6" fmla="*/ 597417 w 1095892"/>
                <a:gd name="connsiteY6" fmla="*/ 1539875 h 1603969"/>
                <a:gd name="connsiteX7" fmla="*/ 165617 w 1095892"/>
                <a:gd name="connsiteY7" fmla="*/ 1552575 h 1603969"/>
                <a:gd name="connsiteX8" fmla="*/ 517 w 1095892"/>
                <a:gd name="connsiteY8" fmla="*/ 1101725 h 1603969"/>
                <a:gd name="connsiteX0" fmla="*/ 517 w 1095892"/>
                <a:gd name="connsiteY0" fmla="*/ 1101725 h 1603969"/>
                <a:gd name="connsiteX1" fmla="*/ 210067 w 1095892"/>
                <a:gd name="connsiteY1" fmla="*/ 476250 h 1603969"/>
                <a:gd name="connsiteX2" fmla="*/ 527567 w 1095892"/>
                <a:gd name="connsiteY2" fmla="*/ 0 h 1603969"/>
                <a:gd name="connsiteX3" fmla="*/ 670442 w 1095892"/>
                <a:gd name="connsiteY3" fmla="*/ 400050 h 1603969"/>
                <a:gd name="connsiteX4" fmla="*/ 1095892 w 1095892"/>
                <a:gd name="connsiteY4" fmla="*/ 485775 h 1603969"/>
                <a:gd name="connsiteX5" fmla="*/ 892692 w 1095892"/>
                <a:gd name="connsiteY5" fmla="*/ 1123950 h 1603969"/>
                <a:gd name="connsiteX6" fmla="*/ 597417 w 1095892"/>
                <a:gd name="connsiteY6" fmla="*/ 1539875 h 1603969"/>
                <a:gd name="connsiteX7" fmla="*/ 165617 w 1095892"/>
                <a:gd name="connsiteY7" fmla="*/ 1552575 h 1603969"/>
                <a:gd name="connsiteX8" fmla="*/ 517 w 1095892"/>
                <a:gd name="connsiteY8" fmla="*/ 1101725 h 1603969"/>
                <a:gd name="connsiteX0" fmla="*/ 517 w 1095892"/>
                <a:gd name="connsiteY0" fmla="*/ 1101725 h 1603969"/>
                <a:gd name="connsiteX1" fmla="*/ 210067 w 1095892"/>
                <a:gd name="connsiteY1" fmla="*/ 476250 h 1603969"/>
                <a:gd name="connsiteX2" fmla="*/ 527567 w 1095892"/>
                <a:gd name="connsiteY2" fmla="*/ 0 h 1603969"/>
                <a:gd name="connsiteX3" fmla="*/ 670442 w 1095892"/>
                <a:gd name="connsiteY3" fmla="*/ 400050 h 1603969"/>
                <a:gd name="connsiteX4" fmla="*/ 1095892 w 1095892"/>
                <a:gd name="connsiteY4" fmla="*/ 485775 h 1603969"/>
                <a:gd name="connsiteX5" fmla="*/ 892692 w 1095892"/>
                <a:gd name="connsiteY5" fmla="*/ 1123950 h 1603969"/>
                <a:gd name="connsiteX6" fmla="*/ 597417 w 1095892"/>
                <a:gd name="connsiteY6" fmla="*/ 1539875 h 1603969"/>
                <a:gd name="connsiteX7" fmla="*/ 165617 w 1095892"/>
                <a:gd name="connsiteY7" fmla="*/ 1552575 h 1603969"/>
                <a:gd name="connsiteX8" fmla="*/ 517 w 1095892"/>
                <a:gd name="connsiteY8" fmla="*/ 1101725 h 1603969"/>
                <a:gd name="connsiteX0" fmla="*/ 228 w 1095603"/>
                <a:gd name="connsiteY0" fmla="*/ 1101725 h 1603969"/>
                <a:gd name="connsiteX1" fmla="*/ 193903 w 1095603"/>
                <a:gd name="connsiteY1" fmla="*/ 473075 h 1603969"/>
                <a:gd name="connsiteX2" fmla="*/ 527278 w 1095603"/>
                <a:gd name="connsiteY2" fmla="*/ 0 h 1603969"/>
                <a:gd name="connsiteX3" fmla="*/ 670153 w 1095603"/>
                <a:gd name="connsiteY3" fmla="*/ 400050 h 1603969"/>
                <a:gd name="connsiteX4" fmla="*/ 1095603 w 1095603"/>
                <a:gd name="connsiteY4" fmla="*/ 485775 h 1603969"/>
                <a:gd name="connsiteX5" fmla="*/ 892403 w 1095603"/>
                <a:gd name="connsiteY5" fmla="*/ 1123950 h 1603969"/>
                <a:gd name="connsiteX6" fmla="*/ 597128 w 1095603"/>
                <a:gd name="connsiteY6" fmla="*/ 1539875 h 1603969"/>
                <a:gd name="connsiteX7" fmla="*/ 165328 w 1095603"/>
                <a:gd name="connsiteY7" fmla="*/ 1552575 h 1603969"/>
                <a:gd name="connsiteX8" fmla="*/ 228 w 1095603"/>
                <a:gd name="connsiteY8" fmla="*/ 1101725 h 1603969"/>
                <a:gd name="connsiteX0" fmla="*/ 228 w 1095603"/>
                <a:gd name="connsiteY0" fmla="*/ 1101725 h 1603969"/>
                <a:gd name="connsiteX1" fmla="*/ 193903 w 1095603"/>
                <a:gd name="connsiteY1" fmla="*/ 473075 h 1603969"/>
                <a:gd name="connsiteX2" fmla="*/ 527278 w 1095603"/>
                <a:gd name="connsiteY2" fmla="*/ 0 h 1603969"/>
                <a:gd name="connsiteX3" fmla="*/ 670153 w 1095603"/>
                <a:gd name="connsiteY3" fmla="*/ 400050 h 1603969"/>
                <a:gd name="connsiteX4" fmla="*/ 1095603 w 1095603"/>
                <a:gd name="connsiteY4" fmla="*/ 485775 h 1603969"/>
                <a:gd name="connsiteX5" fmla="*/ 892403 w 1095603"/>
                <a:gd name="connsiteY5" fmla="*/ 1123950 h 1603969"/>
                <a:gd name="connsiteX6" fmla="*/ 597128 w 1095603"/>
                <a:gd name="connsiteY6" fmla="*/ 1539875 h 1603969"/>
                <a:gd name="connsiteX7" fmla="*/ 165328 w 1095603"/>
                <a:gd name="connsiteY7" fmla="*/ 1552575 h 1603969"/>
                <a:gd name="connsiteX8" fmla="*/ 228 w 1095603"/>
                <a:gd name="connsiteY8" fmla="*/ 1101725 h 1603969"/>
                <a:gd name="connsiteX0" fmla="*/ 228 w 1095603"/>
                <a:gd name="connsiteY0" fmla="*/ 1101725 h 1603969"/>
                <a:gd name="connsiteX1" fmla="*/ 193903 w 1095603"/>
                <a:gd name="connsiteY1" fmla="*/ 473075 h 1603969"/>
                <a:gd name="connsiteX2" fmla="*/ 527278 w 1095603"/>
                <a:gd name="connsiteY2" fmla="*/ 0 h 1603969"/>
                <a:gd name="connsiteX3" fmla="*/ 670153 w 1095603"/>
                <a:gd name="connsiteY3" fmla="*/ 400050 h 1603969"/>
                <a:gd name="connsiteX4" fmla="*/ 1095603 w 1095603"/>
                <a:gd name="connsiteY4" fmla="*/ 485775 h 1603969"/>
                <a:gd name="connsiteX5" fmla="*/ 892403 w 1095603"/>
                <a:gd name="connsiteY5" fmla="*/ 1123950 h 1603969"/>
                <a:gd name="connsiteX6" fmla="*/ 597128 w 1095603"/>
                <a:gd name="connsiteY6" fmla="*/ 1539875 h 1603969"/>
                <a:gd name="connsiteX7" fmla="*/ 165328 w 1095603"/>
                <a:gd name="connsiteY7" fmla="*/ 1552575 h 1603969"/>
                <a:gd name="connsiteX8" fmla="*/ 228 w 1095603"/>
                <a:gd name="connsiteY8" fmla="*/ 1101725 h 1603969"/>
                <a:gd name="connsiteX0" fmla="*/ 228 w 1092428"/>
                <a:gd name="connsiteY0" fmla="*/ 1101725 h 1603969"/>
                <a:gd name="connsiteX1" fmla="*/ 193903 w 1092428"/>
                <a:gd name="connsiteY1" fmla="*/ 473075 h 1603969"/>
                <a:gd name="connsiteX2" fmla="*/ 527278 w 1092428"/>
                <a:gd name="connsiteY2" fmla="*/ 0 h 1603969"/>
                <a:gd name="connsiteX3" fmla="*/ 670153 w 1092428"/>
                <a:gd name="connsiteY3" fmla="*/ 400050 h 1603969"/>
                <a:gd name="connsiteX4" fmla="*/ 1092428 w 1092428"/>
                <a:gd name="connsiteY4" fmla="*/ 466725 h 1603969"/>
                <a:gd name="connsiteX5" fmla="*/ 892403 w 1092428"/>
                <a:gd name="connsiteY5" fmla="*/ 1123950 h 1603969"/>
                <a:gd name="connsiteX6" fmla="*/ 597128 w 1092428"/>
                <a:gd name="connsiteY6" fmla="*/ 1539875 h 1603969"/>
                <a:gd name="connsiteX7" fmla="*/ 165328 w 1092428"/>
                <a:gd name="connsiteY7" fmla="*/ 1552575 h 1603969"/>
                <a:gd name="connsiteX8" fmla="*/ 228 w 1092428"/>
                <a:gd name="connsiteY8" fmla="*/ 1101725 h 1603969"/>
                <a:gd name="connsiteX0" fmla="*/ 228 w 1092428"/>
                <a:gd name="connsiteY0" fmla="*/ 1101725 h 1603969"/>
                <a:gd name="connsiteX1" fmla="*/ 193903 w 1092428"/>
                <a:gd name="connsiteY1" fmla="*/ 473075 h 1603969"/>
                <a:gd name="connsiteX2" fmla="*/ 527278 w 1092428"/>
                <a:gd name="connsiteY2" fmla="*/ 0 h 1603969"/>
                <a:gd name="connsiteX3" fmla="*/ 692378 w 1092428"/>
                <a:gd name="connsiteY3" fmla="*/ 390525 h 1603969"/>
                <a:gd name="connsiteX4" fmla="*/ 1092428 w 1092428"/>
                <a:gd name="connsiteY4" fmla="*/ 466725 h 1603969"/>
                <a:gd name="connsiteX5" fmla="*/ 892403 w 1092428"/>
                <a:gd name="connsiteY5" fmla="*/ 1123950 h 1603969"/>
                <a:gd name="connsiteX6" fmla="*/ 597128 w 1092428"/>
                <a:gd name="connsiteY6" fmla="*/ 1539875 h 1603969"/>
                <a:gd name="connsiteX7" fmla="*/ 165328 w 1092428"/>
                <a:gd name="connsiteY7" fmla="*/ 1552575 h 1603969"/>
                <a:gd name="connsiteX8" fmla="*/ 228 w 1092428"/>
                <a:gd name="connsiteY8" fmla="*/ 1101725 h 160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2428" h="1603969">
                  <a:moveTo>
                    <a:pt x="228" y="1101725"/>
                  </a:moveTo>
                  <a:cubicBezTo>
                    <a:pt x="4991" y="921808"/>
                    <a:pt x="78545" y="698500"/>
                    <a:pt x="193903" y="473075"/>
                  </a:cubicBezTo>
                  <a:cubicBezTo>
                    <a:pt x="309261" y="247650"/>
                    <a:pt x="421445" y="158750"/>
                    <a:pt x="527278" y="0"/>
                  </a:cubicBezTo>
                  <a:cubicBezTo>
                    <a:pt x="538920" y="149225"/>
                    <a:pt x="598186" y="312738"/>
                    <a:pt x="692378" y="390525"/>
                  </a:cubicBezTo>
                  <a:cubicBezTo>
                    <a:pt x="786570" y="468312"/>
                    <a:pt x="937911" y="482600"/>
                    <a:pt x="1092428" y="466725"/>
                  </a:cubicBezTo>
                  <a:cubicBezTo>
                    <a:pt x="1043745" y="682625"/>
                    <a:pt x="974953" y="945092"/>
                    <a:pt x="892403" y="1123950"/>
                  </a:cubicBezTo>
                  <a:cubicBezTo>
                    <a:pt x="809853" y="1302808"/>
                    <a:pt x="716720" y="1459442"/>
                    <a:pt x="597128" y="1539875"/>
                  </a:cubicBezTo>
                  <a:cubicBezTo>
                    <a:pt x="477536" y="1620308"/>
                    <a:pt x="264811" y="1625600"/>
                    <a:pt x="165328" y="1552575"/>
                  </a:cubicBezTo>
                  <a:cubicBezTo>
                    <a:pt x="65845" y="1479550"/>
                    <a:pt x="-4535" y="1281642"/>
                    <a:pt x="228" y="1101725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564532D4-0638-EA89-B80A-9BEC9994228C}"/>
                </a:ext>
              </a:extLst>
            </p:cNvPr>
            <p:cNvSpPr/>
            <p:nvPr/>
          </p:nvSpPr>
          <p:spPr>
            <a:xfrm rot="18900000">
              <a:off x="1847841" y="8040774"/>
              <a:ext cx="103505" cy="5820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34FD79A2-2515-72E4-10BC-651BBA34649C}"/>
                </a:ext>
              </a:extLst>
            </p:cNvPr>
            <p:cNvSpPr/>
            <p:nvPr/>
          </p:nvSpPr>
          <p:spPr>
            <a:xfrm rot="18900000">
              <a:off x="1777536" y="8146231"/>
              <a:ext cx="103505" cy="58206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B4F02941-DC27-6DBE-DEE0-476C4ACA5387}"/>
                </a:ext>
              </a:extLst>
            </p:cNvPr>
            <p:cNvGrpSpPr/>
            <p:nvPr/>
          </p:nvGrpSpPr>
          <p:grpSpPr>
            <a:xfrm flipH="1">
              <a:off x="2907078" y="7197053"/>
              <a:ext cx="807789" cy="1034195"/>
              <a:chOff x="4491077" y="7583035"/>
              <a:chExt cx="807789" cy="1034195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88716F1D-B1C6-7B64-8FFD-22A54910E773}"/>
                  </a:ext>
                </a:extLst>
              </p:cNvPr>
              <p:cNvSpPr/>
              <p:nvPr/>
            </p:nvSpPr>
            <p:spPr bwMode="auto">
              <a:xfrm>
                <a:off x="4727788" y="7583035"/>
                <a:ext cx="571078" cy="627914"/>
              </a:xfrm>
              <a:custGeom>
                <a:avLst/>
                <a:gdLst>
                  <a:gd name="connsiteX0" fmla="*/ 0 w 1498600"/>
                  <a:gd name="connsiteY0" fmla="*/ 1190625 h 1609725"/>
                  <a:gd name="connsiteX1" fmla="*/ 82550 w 1498600"/>
                  <a:gd name="connsiteY1" fmla="*/ 1000125 h 1609725"/>
                  <a:gd name="connsiteX2" fmla="*/ 234950 w 1498600"/>
                  <a:gd name="connsiteY2" fmla="*/ 530225 h 1609725"/>
                  <a:gd name="connsiteX3" fmla="*/ 723900 w 1498600"/>
                  <a:gd name="connsiteY3" fmla="*/ 88900 h 1609725"/>
                  <a:gd name="connsiteX4" fmla="*/ 1257300 w 1498600"/>
                  <a:gd name="connsiteY4" fmla="*/ 0 h 1609725"/>
                  <a:gd name="connsiteX5" fmla="*/ 1098550 w 1498600"/>
                  <a:gd name="connsiteY5" fmla="*/ 174625 h 1609725"/>
                  <a:gd name="connsiteX6" fmla="*/ 676275 w 1498600"/>
                  <a:gd name="connsiteY6" fmla="*/ 431800 h 1609725"/>
                  <a:gd name="connsiteX7" fmla="*/ 968375 w 1498600"/>
                  <a:gd name="connsiteY7" fmla="*/ 384175 h 1609725"/>
                  <a:gd name="connsiteX8" fmla="*/ 1352550 w 1498600"/>
                  <a:gd name="connsiteY8" fmla="*/ 365125 h 1609725"/>
                  <a:gd name="connsiteX9" fmla="*/ 1498600 w 1498600"/>
                  <a:gd name="connsiteY9" fmla="*/ 412750 h 1609725"/>
                  <a:gd name="connsiteX10" fmla="*/ 1412875 w 1498600"/>
                  <a:gd name="connsiteY10" fmla="*/ 495300 h 1609725"/>
                  <a:gd name="connsiteX11" fmla="*/ 790575 w 1498600"/>
                  <a:gd name="connsiteY11" fmla="*/ 654050 h 1609725"/>
                  <a:gd name="connsiteX12" fmla="*/ 1327150 w 1498600"/>
                  <a:gd name="connsiteY12" fmla="*/ 565150 h 1609725"/>
                  <a:gd name="connsiteX13" fmla="*/ 1476375 w 1498600"/>
                  <a:gd name="connsiteY13" fmla="*/ 593725 h 1609725"/>
                  <a:gd name="connsiteX14" fmla="*/ 1428750 w 1498600"/>
                  <a:gd name="connsiteY14" fmla="*/ 695325 h 1609725"/>
                  <a:gd name="connsiteX15" fmla="*/ 1174750 w 1498600"/>
                  <a:gd name="connsiteY15" fmla="*/ 857250 h 1609725"/>
                  <a:gd name="connsiteX16" fmla="*/ 863600 w 1498600"/>
                  <a:gd name="connsiteY16" fmla="*/ 942975 h 1609725"/>
                  <a:gd name="connsiteX17" fmla="*/ 1289050 w 1498600"/>
                  <a:gd name="connsiteY17" fmla="*/ 866775 h 1609725"/>
                  <a:gd name="connsiteX18" fmla="*/ 1400175 w 1498600"/>
                  <a:gd name="connsiteY18" fmla="*/ 898525 h 1609725"/>
                  <a:gd name="connsiteX19" fmla="*/ 1355725 w 1498600"/>
                  <a:gd name="connsiteY19" fmla="*/ 1006475 h 1609725"/>
                  <a:gd name="connsiteX20" fmla="*/ 936625 w 1498600"/>
                  <a:gd name="connsiteY20" fmla="*/ 1152525 h 1609725"/>
                  <a:gd name="connsiteX21" fmla="*/ 774700 w 1498600"/>
                  <a:gd name="connsiteY21" fmla="*/ 1371600 h 1609725"/>
                  <a:gd name="connsiteX22" fmla="*/ 463550 w 1498600"/>
                  <a:gd name="connsiteY22" fmla="*/ 1517650 h 1609725"/>
                  <a:gd name="connsiteX23" fmla="*/ 403225 w 1498600"/>
                  <a:gd name="connsiteY23" fmla="*/ 1609725 h 1609725"/>
                  <a:gd name="connsiteX24" fmla="*/ 98425 w 1498600"/>
                  <a:gd name="connsiteY24" fmla="*/ 1581150 h 1609725"/>
                  <a:gd name="connsiteX25" fmla="*/ 0 w 1498600"/>
                  <a:gd name="connsiteY25" fmla="*/ 1190625 h 1609725"/>
                  <a:gd name="connsiteX0" fmla="*/ 0 w 1498600"/>
                  <a:gd name="connsiteY0" fmla="*/ 1217820 h 1636920"/>
                  <a:gd name="connsiteX1" fmla="*/ 82550 w 1498600"/>
                  <a:gd name="connsiteY1" fmla="*/ 1027320 h 1636920"/>
                  <a:gd name="connsiteX2" fmla="*/ 234950 w 1498600"/>
                  <a:gd name="connsiteY2" fmla="*/ 557420 h 1636920"/>
                  <a:gd name="connsiteX3" fmla="*/ 723900 w 1498600"/>
                  <a:gd name="connsiteY3" fmla="*/ 116095 h 1636920"/>
                  <a:gd name="connsiteX4" fmla="*/ 1257300 w 1498600"/>
                  <a:gd name="connsiteY4" fmla="*/ 27195 h 1636920"/>
                  <a:gd name="connsiteX5" fmla="*/ 1098550 w 1498600"/>
                  <a:gd name="connsiteY5" fmla="*/ 201820 h 1636920"/>
                  <a:gd name="connsiteX6" fmla="*/ 676275 w 1498600"/>
                  <a:gd name="connsiteY6" fmla="*/ 458995 h 1636920"/>
                  <a:gd name="connsiteX7" fmla="*/ 968375 w 1498600"/>
                  <a:gd name="connsiteY7" fmla="*/ 411370 h 1636920"/>
                  <a:gd name="connsiteX8" fmla="*/ 1352550 w 1498600"/>
                  <a:gd name="connsiteY8" fmla="*/ 392320 h 1636920"/>
                  <a:gd name="connsiteX9" fmla="*/ 1498600 w 1498600"/>
                  <a:gd name="connsiteY9" fmla="*/ 439945 h 1636920"/>
                  <a:gd name="connsiteX10" fmla="*/ 1412875 w 1498600"/>
                  <a:gd name="connsiteY10" fmla="*/ 522495 h 1636920"/>
                  <a:gd name="connsiteX11" fmla="*/ 790575 w 1498600"/>
                  <a:gd name="connsiteY11" fmla="*/ 681245 h 1636920"/>
                  <a:gd name="connsiteX12" fmla="*/ 1327150 w 1498600"/>
                  <a:gd name="connsiteY12" fmla="*/ 592345 h 1636920"/>
                  <a:gd name="connsiteX13" fmla="*/ 1476375 w 1498600"/>
                  <a:gd name="connsiteY13" fmla="*/ 620920 h 1636920"/>
                  <a:gd name="connsiteX14" fmla="*/ 1428750 w 1498600"/>
                  <a:gd name="connsiteY14" fmla="*/ 722520 h 1636920"/>
                  <a:gd name="connsiteX15" fmla="*/ 1174750 w 1498600"/>
                  <a:gd name="connsiteY15" fmla="*/ 884445 h 1636920"/>
                  <a:gd name="connsiteX16" fmla="*/ 863600 w 1498600"/>
                  <a:gd name="connsiteY16" fmla="*/ 970170 h 1636920"/>
                  <a:gd name="connsiteX17" fmla="*/ 1289050 w 1498600"/>
                  <a:gd name="connsiteY17" fmla="*/ 893970 h 1636920"/>
                  <a:gd name="connsiteX18" fmla="*/ 1400175 w 1498600"/>
                  <a:gd name="connsiteY18" fmla="*/ 925720 h 1636920"/>
                  <a:gd name="connsiteX19" fmla="*/ 1355725 w 1498600"/>
                  <a:gd name="connsiteY19" fmla="*/ 1033670 h 1636920"/>
                  <a:gd name="connsiteX20" fmla="*/ 936625 w 1498600"/>
                  <a:gd name="connsiteY20" fmla="*/ 1179720 h 1636920"/>
                  <a:gd name="connsiteX21" fmla="*/ 774700 w 1498600"/>
                  <a:gd name="connsiteY21" fmla="*/ 1398795 h 1636920"/>
                  <a:gd name="connsiteX22" fmla="*/ 463550 w 1498600"/>
                  <a:gd name="connsiteY22" fmla="*/ 1544845 h 1636920"/>
                  <a:gd name="connsiteX23" fmla="*/ 403225 w 1498600"/>
                  <a:gd name="connsiteY23" fmla="*/ 1636920 h 1636920"/>
                  <a:gd name="connsiteX24" fmla="*/ 98425 w 1498600"/>
                  <a:gd name="connsiteY24" fmla="*/ 1608345 h 1636920"/>
                  <a:gd name="connsiteX25" fmla="*/ 0 w 1498600"/>
                  <a:gd name="connsiteY25" fmla="*/ 1217820 h 1636920"/>
                  <a:gd name="connsiteX0" fmla="*/ 0 w 1498600"/>
                  <a:gd name="connsiteY0" fmla="*/ 1204138 h 1623238"/>
                  <a:gd name="connsiteX1" fmla="*/ 82550 w 1498600"/>
                  <a:gd name="connsiteY1" fmla="*/ 1013638 h 1623238"/>
                  <a:gd name="connsiteX2" fmla="*/ 234950 w 1498600"/>
                  <a:gd name="connsiteY2" fmla="*/ 543738 h 1623238"/>
                  <a:gd name="connsiteX3" fmla="*/ 723900 w 1498600"/>
                  <a:gd name="connsiteY3" fmla="*/ 102413 h 1623238"/>
                  <a:gd name="connsiteX4" fmla="*/ 1254125 w 1498600"/>
                  <a:gd name="connsiteY4" fmla="*/ 29388 h 1623238"/>
                  <a:gd name="connsiteX5" fmla="*/ 1098550 w 1498600"/>
                  <a:gd name="connsiteY5" fmla="*/ 188138 h 1623238"/>
                  <a:gd name="connsiteX6" fmla="*/ 676275 w 1498600"/>
                  <a:gd name="connsiteY6" fmla="*/ 445313 h 1623238"/>
                  <a:gd name="connsiteX7" fmla="*/ 968375 w 1498600"/>
                  <a:gd name="connsiteY7" fmla="*/ 397688 h 1623238"/>
                  <a:gd name="connsiteX8" fmla="*/ 1352550 w 1498600"/>
                  <a:gd name="connsiteY8" fmla="*/ 378638 h 1623238"/>
                  <a:gd name="connsiteX9" fmla="*/ 1498600 w 1498600"/>
                  <a:gd name="connsiteY9" fmla="*/ 426263 h 1623238"/>
                  <a:gd name="connsiteX10" fmla="*/ 1412875 w 1498600"/>
                  <a:gd name="connsiteY10" fmla="*/ 508813 h 1623238"/>
                  <a:gd name="connsiteX11" fmla="*/ 790575 w 1498600"/>
                  <a:gd name="connsiteY11" fmla="*/ 667563 h 1623238"/>
                  <a:gd name="connsiteX12" fmla="*/ 1327150 w 1498600"/>
                  <a:gd name="connsiteY12" fmla="*/ 578663 h 1623238"/>
                  <a:gd name="connsiteX13" fmla="*/ 1476375 w 1498600"/>
                  <a:gd name="connsiteY13" fmla="*/ 607238 h 1623238"/>
                  <a:gd name="connsiteX14" fmla="*/ 1428750 w 1498600"/>
                  <a:gd name="connsiteY14" fmla="*/ 708838 h 1623238"/>
                  <a:gd name="connsiteX15" fmla="*/ 1174750 w 1498600"/>
                  <a:gd name="connsiteY15" fmla="*/ 870763 h 1623238"/>
                  <a:gd name="connsiteX16" fmla="*/ 863600 w 1498600"/>
                  <a:gd name="connsiteY16" fmla="*/ 956488 h 1623238"/>
                  <a:gd name="connsiteX17" fmla="*/ 1289050 w 1498600"/>
                  <a:gd name="connsiteY17" fmla="*/ 880288 h 1623238"/>
                  <a:gd name="connsiteX18" fmla="*/ 1400175 w 1498600"/>
                  <a:gd name="connsiteY18" fmla="*/ 912038 h 1623238"/>
                  <a:gd name="connsiteX19" fmla="*/ 1355725 w 1498600"/>
                  <a:gd name="connsiteY19" fmla="*/ 1019988 h 1623238"/>
                  <a:gd name="connsiteX20" fmla="*/ 936625 w 1498600"/>
                  <a:gd name="connsiteY20" fmla="*/ 1166038 h 1623238"/>
                  <a:gd name="connsiteX21" fmla="*/ 774700 w 1498600"/>
                  <a:gd name="connsiteY21" fmla="*/ 1385113 h 1623238"/>
                  <a:gd name="connsiteX22" fmla="*/ 463550 w 1498600"/>
                  <a:gd name="connsiteY22" fmla="*/ 1531163 h 1623238"/>
                  <a:gd name="connsiteX23" fmla="*/ 403225 w 1498600"/>
                  <a:gd name="connsiteY23" fmla="*/ 1623238 h 1623238"/>
                  <a:gd name="connsiteX24" fmla="*/ 98425 w 1498600"/>
                  <a:gd name="connsiteY24" fmla="*/ 1594663 h 1623238"/>
                  <a:gd name="connsiteX25" fmla="*/ 0 w 1498600"/>
                  <a:gd name="connsiteY25" fmla="*/ 1204138 h 1623238"/>
                  <a:gd name="connsiteX0" fmla="*/ 0 w 1498600"/>
                  <a:gd name="connsiteY0" fmla="*/ 1210081 h 1629181"/>
                  <a:gd name="connsiteX1" fmla="*/ 82550 w 1498600"/>
                  <a:gd name="connsiteY1" fmla="*/ 1019581 h 1629181"/>
                  <a:gd name="connsiteX2" fmla="*/ 234950 w 1498600"/>
                  <a:gd name="connsiteY2" fmla="*/ 549681 h 1629181"/>
                  <a:gd name="connsiteX3" fmla="*/ 723900 w 1498600"/>
                  <a:gd name="connsiteY3" fmla="*/ 108356 h 1629181"/>
                  <a:gd name="connsiteX4" fmla="*/ 1254125 w 1498600"/>
                  <a:gd name="connsiteY4" fmla="*/ 35331 h 1629181"/>
                  <a:gd name="connsiteX5" fmla="*/ 1098550 w 1498600"/>
                  <a:gd name="connsiteY5" fmla="*/ 194081 h 1629181"/>
                  <a:gd name="connsiteX6" fmla="*/ 676275 w 1498600"/>
                  <a:gd name="connsiteY6" fmla="*/ 451256 h 1629181"/>
                  <a:gd name="connsiteX7" fmla="*/ 968375 w 1498600"/>
                  <a:gd name="connsiteY7" fmla="*/ 403631 h 1629181"/>
                  <a:gd name="connsiteX8" fmla="*/ 1352550 w 1498600"/>
                  <a:gd name="connsiteY8" fmla="*/ 384581 h 1629181"/>
                  <a:gd name="connsiteX9" fmla="*/ 1498600 w 1498600"/>
                  <a:gd name="connsiteY9" fmla="*/ 432206 h 1629181"/>
                  <a:gd name="connsiteX10" fmla="*/ 1412875 w 1498600"/>
                  <a:gd name="connsiteY10" fmla="*/ 514756 h 1629181"/>
                  <a:gd name="connsiteX11" fmla="*/ 790575 w 1498600"/>
                  <a:gd name="connsiteY11" fmla="*/ 673506 h 1629181"/>
                  <a:gd name="connsiteX12" fmla="*/ 1327150 w 1498600"/>
                  <a:gd name="connsiteY12" fmla="*/ 584606 h 1629181"/>
                  <a:gd name="connsiteX13" fmla="*/ 1476375 w 1498600"/>
                  <a:gd name="connsiteY13" fmla="*/ 613181 h 1629181"/>
                  <a:gd name="connsiteX14" fmla="*/ 1428750 w 1498600"/>
                  <a:gd name="connsiteY14" fmla="*/ 714781 h 1629181"/>
                  <a:gd name="connsiteX15" fmla="*/ 1174750 w 1498600"/>
                  <a:gd name="connsiteY15" fmla="*/ 876706 h 1629181"/>
                  <a:gd name="connsiteX16" fmla="*/ 863600 w 1498600"/>
                  <a:gd name="connsiteY16" fmla="*/ 962431 h 1629181"/>
                  <a:gd name="connsiteX17" fmla="*/ 1289050 w 1498600"/>
                  <a:gd name="connsiteY17" fmla="*/ 886231 h 1629181"/>
                  <a:gd name="connsiteX18" fmla="*/ 1400175 w 1498600"/>
                  <a:gd name="connsiteY18" fmla="*/ 917981 h 1629181"/>
                  <a:gd name="connsiteX19" fmla="*/ 1355725 w 1498600"/>
                  <a:gd name="connsiteY19" fmla="*/ 1025931 h 1629181"/>
                  <a:gd name="connsiteX20" fmla="*/ 936625 w 1498600"/>
                  <a:gd name="connsiteY20" fmla="*/ 1171981 h 1629181"/>
                  <a:gd name="connsiteX21" fmla="*/ 774700 w 1498600"/>
                  <a:gd name="connsiteY21" fmla="*/ 1391056 h 1629181"/>
                  <a:gd name="connsiteX22" fmla="*/ 463550 w 1498600"/>
                  <a:gd name="connsiteY22" fmla="*/ 1537106 h 1629181"/>
                  <a:gd name="connsiteX23" fmla="*/ 403225 w 1498600"/>
                  <a:gd name="connsiteY23" fmla="*/ 1629181 h 1629181"/>
                  <a:gd name="connsiteX24" fmla="*/ 98425 w 1498600"/>
                  <a:gd name="connsiteY24" fmla="*/ 1600606 h 1629181"/>
                  <a:gd name="connsiteX25" fmla="*/ 0 w 1498600"/>
                  <a:gd name="connsiteY25" fmla="*/ 1210081 h 1629181"/>
                  <a:gd name="connsiteX0" fmla="*/ 0 w 1498600"/>
                  <a:gd name="connsiteY0" fmla="*/ 1215673 h 1634773"/>
                  <a:gd name="connsiteX1" fmla="*/ 82550 w 1498600"/>
                  <a:gd name="connsiteY1" fmla="*/ 1025173 h 1634773"/>
                  <a:gd name="connsiteX2" fmla="*/ 215900 w 1498600"/>
                  <a:gd name="connsiteY2" fmla="*/ 615598 h 1634773"/>
                  <a:gd name="connsiteX3" fmla="*/ 723900 w 1498600"/>
                  <a:gd name="connsiteY3" fmla="*/ 113948 h 1634773"/>
                  <a:gd name="connsiteX4" fmla="*/ 1254125 w 1498600"/>
                  <a:gd name="connsiteY4" fmla="*/ 40923 h 1634773"/>
                  <a:gd name="connsiteX5" fmla="*/ 1098550 w 1498600"/>
                  <a:gd name="connsiteY5" fmla="*/ 199673 h 1634773"/>
                  <a:gd name="connsiteX6" fmla="*/ 676275 w 1498600"/>
                  <a:gd name="connsiteY6" fmla="*/ 456848 h 1634773"/>
                  <a:gd name="connsiteX7" fmla="*/ 968375 w 1498600"/>
                  <a:gd name="connsiteY7" fmla="*/ 409223 h 1634773"/>
                  <a:gd name="connsiteX8" fmla="*/ 1352550 w 1498600"/>
                  <a:gd name="connsiteY8" fmla="*/ 390173 h 1634773"/>
                  <a:gd name="connsiteX9" fmla="*/ 1498600 w 1498600"/>
                  <a:gd name="connsiteY9" fmla="*/ 437798 h 1634773"/>
                  <a:gd name="connsiteX10" fmla="*/ 1412875 w 1498600"/>
                  <a:gd name="connsiteY10" fmla="*/ 520348 h 1634773"/>
                  <a:gd name="connsiteX11" fmla="*/ 790575 w 1498600"/>
                  <a:gd name="connsiteY11" fmla="*/ 679098 h 1634773"/>
                  <a:gd name="connsiteX12" fmla="*/ 1327150 w 1498600"/>
                  <a:gd name="connsiteY12" fmla="*/ 590198 h 1634773"/>
                  <a:gd name="connsiteX13" fmla="*/ 1476375 w 1498600"/>
                  <a:gd name="connsiteY13" fmla="*/ 618773 h 1634773"/>
                  <a:gd name="connsiteX14" fmla="*/ 1428750 w 1498600"/>
                  <a:gd name="connsiteY14" fmla="*/ 720373 h 1634773"/>
                  <a:gd name="connsiteX15" fmla="*/ 1174750 w 1498600"/>
                  <a:gd name="connsiteY15" fmla="*/ 882298 h 1634773"/>
                  <a:gd name="connsiteX16" fmla="*/ 863600 w 1498600"/>
                  <a:gd name="connsiteY16" fmla="*/ 968023 h 1634773"/>
                  <a:gd name="connsiteX17" fmla="*/ 1289050 w 1498600"/>
                  <a:gd name="connsiteY17" fmla="*/ 891823 h 1634773"/>
                  <a:gd name="connsiteX18" fmla="*/ 1400175 w 1498600"/>
                  <a:gd name="connsiteY18" fmla="*/ 923573 h 1634773"/>
                  <a:gd name="connsiteX19" fmla="*/ 1355725 w 1498600"/>
                  <a:gd name="connsiteY19" fmla="*/ 1031523 h 1634773"/>
                  <a:gd name="connsiteX20" fmla="*/ 936625 w 1498600"/>
                  <a:gd name="connsiteY20" fmla="*/ 1177573 h 1634773"/>
                  <a:gd name="connsiteX21" fmla="*/ 774700 w 1498600"/>
                  <a:gd name="connsiteY21" fmla="*/ 1396648 h 1634773"/>
                  <a:gd name="connsiteX22" fmla="*/ 463550 w 1498600"/>
                  <a:gd name="connsiteY22" fmla="*/ 1542698 h 1634773"/>
                  <a:gd name="connsiteX23" fmla="*/ 403225 w 1498600"/>
                  <a:gd name="connsiteY23" fmla="*/ 1634773 h 1634773"/>
                  <a:gd name="connsiteX24" fmla="*/ 98425 w 1498600"/>
                  <a:gd name="connsiteY24" fmla="*/ 1606198 h 1634773"/>
                  <a:gd name="connsiteX25" fmla="*/ 0 w 1498600"/>
                  <a:gd name="connsiteY25" fmla="*/ 1215673 h 1634773"/>
                  <a:gd name="connsiteX0" fmla="*/ 0 w 1498600"/>
                  <a:gd name="connsiteY0" fmla="*/ 1215673 h 1634773"/>
                  <a:gd name="connsiteX1" fmla="*/ 82550 w 1498600"/>
                  <a:gd name="connsiteY1" fmla="*/ 1025173 h 1634773"/>
                  <a:gd name="connsiteX2" fmla="*/ 215900 w 1498600"/>
                  <a:gd name="connsiteY2" fmla="*/ 615598 h 1634773"/>
                  <a:gd name="connsiteX3" fmla="*/ 723900 w 1498600"/>
                  <a:gd name="connsiteY3" fmla="*/ 113948 h 1634773"/>
                  <a:gd name="connsiteX4" fmla="*/ 1254125 w 1498600"/>
                  <a:gd name="connsiteY4" fmla="*/ 40923 h 1634773"/>
                  <a:gd name="connsiteX5" fmla="*/ 1098550 w 1498600"/>
                  <a:gd name="connsiteY5" fmla="*/ 199673 h 1634773"/>
                  <a:gd name="connsiteX6" fmla="*/ 676275 w 1498600"/>
                  <a:gd name="connsiteY6" fmla="*/ 456848 h 1634773"/>
                  <a:gd name="connsiteX7" fmla="*/ 968375 w 1498600"/>
                  <a:gd name="connsiteY7" fmla="*/ 409223 h 1634773"/>
                  <a:gd name="connsiteX8" fmla="*/ 1352550 w 1498600"/>
                  <a:gd name="connsiteY8" fmla="*/ 390173 h 1634773"/>
                  <a:gd name="connsiteX9" fmla="*/ 1498600 w 1498600"/>
                  <a:gd name="connsiteY9" fmla="*/ 437798 h 1634773"/>
                  <a:gd name="connsiteX10" fmla="*/ 1412875 w 1498600"/>
                  <a:gd name="connsiteY10" fmla="*/ 520348 h 1634773"/>
                  <a:gd name="connsiteX11" fmla="*/ 790575 w 1498600"/>
                  <a:gd name="connsiteY11" fmla="*/ 679098 h 1634773"/>
                  <a:gd name="connsiteX12" fmla="*/ 1327150 w 1498600"/>
                  <a:gd name="connsiteY12" fmla="*/ 590198 h 1634773"/>
                  <a:gd name="connsiteX13" fmla="*/ 1476375 w 1498600"/>
                  <a:gd name="connsiteY13" fmla="*/ 618773 h 1634773"/>
                  <a:gd name="connsiteX14" fmla="*/ 1428750 w 1498600"/>
                  <a:gd name="connsiteY14" fmla="*/ 720373 h 1634773"/>
                  <a:gd name="connsiteX15" fmla="*/ 1174750 w 1498600"/>
                  <a:gd name="connsiteY15" fmla="*/ 882298 h 1634773"/>
                  <a:gd name="connsiteX16" fmla="*/ 863600 w 1498600"/>
                  <a:gd name="connsiteY16" fmla="*/ 968023 h 1634773"/>
                  <a:gd name="connsiteX17" fmla="*/ 1289050 w 1498600"/>
                  <a:gd name="connsiteY17" fmla="*/ 891823 h 1634773"/>
                  <a:gd name="connsiteX18" fmla="*/ 1400175 w 1498600"/>
                  <a:gd name="connsiteY18" fmla="*/ 923573 h 1634773"/>
                  <a:gd name="connsiteX19" fmla="*/ 1355725 w 1498600"/>
                  <a:gd name="connsiteY19" fmla="*/ 1031523 h 1634773"/>
                  <a:gd name="connsiteX20" fmla="*/ 936625 w 1498600"/>
                  <a:gd name="connsiteY20" fmla="*/ 1177573 h 1634773"/>
                  <a:gd name="connsiteX21" fmla="*/ 774700 w 1498600"/>
                  <a:gd name="connsiteY21" fmla="*/ 1396648 h 1634773"/>
                  <a:gd name="connsiteX22" fmla="*/ 463550 w 1498600"/>
                  <a:gd name="connsiteY22" fmla="*/ 1542698 h 1634773"/>
                  <a:gd name="connsiteX23" fmla="*/ 403225 w 1498600"/>
                  <a:gd name="connsiteY23" fmla="*/ 1634773 h 1634773"/>
                  <a:gd name="connsiteX24" fmla="*/ 98425 w 1498600"/>
                  <a:gd name="connsiteY24" fmla="*/ 1606198 h 1634773"/>
                  <a:gd name="connsiteX25" fmla="*/ 0 w 1498600"/>
                  <a:gd name="connsiteY25" fmla="*/ 1215673 h 1634773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98600"/>
                  <a:gd name="connsiteY0" fmla="*/ 1213002 h 1632102"/>
                  <a:gd name="connsiteX1" fmla="*/ 82550 w 1498600"/>
                  <a:gd name="connsiteY1" fmla="*/ 1022502 h 1632102"/>
                  <a:gd name="connsiteX2" fmla="*/ 215900 w 1498600"/>
                  <a:gd name="connsiteY2" fmla="*/ 612927 h 1632102"/>
                  <a:gd name="connsiteX3" fmla="*/ 723900 w 1498600"/>
                  <a:gd name="connsiteY3" fmla="*/ 111277 h 1632102"/>
                  <a:gd name="connsiteX4" fmla="*/ 1254125 w 1498600"/>
                  <a:gd name="connsiteY4" fmla="*/ 38252 h 1632102"/>
                  <a:gd name="connsiteX5" fmla="*/ 1098550 w 1498600"/>
                  <a:gd name="connsiteY5" fmla="*/ 197002 h 1632102"/>
                  <a:gd name="connsiteX6" fmla="*/ 676275 w 1498600"/>
                  <a:gd name="connsiteY6" fmla="*/ 454177 h 1632102"/>
                  <a:gd name="connsiteX7" fmla="*/ 968375 w 1498600"/>
                  <a:gd name="connsiteY7" fmla="*/ 406552 h 1632102"/>
                  <a:gd name="connsiteX8" fmla="*/ 1352550 w 1498600"/>
                  <a:gd name="connsiteY8" fmla="*/ 387502 h 1632102"/>
                  <a:gd name="connsiteX9" fmla="*/ 1498600 w 1498600"/>
                  <a:gd name="connsiteY9" fmla="*/ 435127 h 1632102"/>
                  <a:gd name="connsiteX10" fmla="*/ 1412875 w 1498600"/>
                  <a:gd name="connsiteY10" fmla="*/ 517677 h 1632102"/>
                  <a:gd name="connsiteX11" fmla="*/ 790575 w 1498600"/>
                  <a:gd name="connsiteY11" fmla="*/ 676427 h 1632102"/>
                  <a:gd name="connsiteX12" fmla="*/ 1327150 w 1498600"/>
                  <a:gd name="connsiteY12" fmla="*/ 587527 h 1632102"/>
                  <a:gd name="connsiteX13" fmla="*/ 1476375 w 1498600"/>
                  <a:gd name="connsiteY13" fmla="*/ 616102 h 1632102"/>
                  <a:gd name="connsiteX14" fmla="*/ 1428750 w 1498600"/>
                  <a:gd name="connsiteY14" fmla="*/ 717702 h 1632102"/>
                  <a:gd name="connsiteX15" fmla="*/ 1174750 w 1498600"/>
                  <a:gd name="connsiteY15" fmla="*/ 879627 h 1632102"/>
                  <a:gd name="connsiteX16" fmla="*/ 863600 w 1498600"/>
                  <a:gd name="connsiteY16" fmla="*/ 965352 h 1632102"/>
                  <a:gd name="connsiteX17" fmla="*/ 1289050 w 1498600"/>
                  <a:gd name="connsiteY17" fmla="*/ 889152 h 1632102"/>
                  <a:gd name="connsiteX18" fmla="*/ 1400175 w 1498600"/>
                  <a:gd name="connsiteY18" fmla="*/ 920902 h 1632102"/>
                  <a:gd name="connsiteX19" fmla="*/ 1355725 w 1498600"/>
                  <a:gd name="connsiteY19" fmla="*/ 1028852 h 1632102"/>
                  <a:gd name="connsiteX20" fmla="*/ 936625 w 1498600"/>
                  <a:gd name="connsiteY20" fmla="*/ 1174902 h 1632102"/>
                  <a:gd name="connsiteX21" fmla="*/ 774700 w 1498600"/>
                  <a:gd name="connsiteY21" fmla="*/ 1393977 h 1632102"/>
                  <a:gd name="connsiteX22" fmla="*/ 463550 w 1498600"/>
                  <a:gd name="connsiteY22" fmla="*/ 1540027 h 1632102"/>
                  <a:gd name="connsiteX23" fmla="*/ 403225 w 1498600"/>
                  <a:gd name="connsiteY23" fmla="*/ 1632102 h 1632102"/>
                  <a:gd name="connsiteX24" fmla="*/ 98425 w 1498600"/>
                  <a:gd name="connsiteY24" fmla="*/ 1603527 h 1632102"/>
                  <a:gd name="connsiteX25" fmla="*/ 0 w 1498600"/>
                  <a:gd name="connsiteY25" fmla="*/ 1213002 h 1632102"/>
                  <a:gd name="connsiteX0" fmla="*/ 0 w 1489075"/>
                  <a:gd name="connsiteY0" fmla="*/ 1213002 h 1632102"/>
                  <a:gd name="connsiteX1" fmla="*/ 82550 w 1489075"/>
                  <a:gd name="connsiteY1" fmla="*/ 1022502 h 1632102"/>
                  <a:gd name="connsiteX2" fmla="*/ 215900 w 1489075"/>
                  <a:gd name="connsiteY2" fmla="*/ 612927 h 1632102"/>
                  <a:gd name="connsiteX3" fmla="*/ 723900 w 1489075"/>
                  <a:gd name="connsiteY3" fmla="*/ 111277 h 1632102"/>
                  <a:gd name="connsiteX4" fmla="*/ 1254125 w 1489075"/>
                  <a:gd name="connsiteY4" fmla="*/ 38252 h 1632102"/>
                  <a:gd name="connsiteX5" fmla="*/ 1098550 w 1489075"/>
                  <a:gd name="connsiteY5" fmla="*/ 197002 h 1632102"/>
                  <a:gd name="connsiteX6" fmla="*/ 676275 w 1489075"/>
                  <a:gd name="connsiteY6" fmla="*/ 454177 h 1632102"/>
                  <a:gd name="connsiteX7" fmla="*/ 968375 w 1489075"/>
                  <a:gd name="connsiteY7" fmla="*/ 406552 h 1632102"/>
                  <a:gd name="connsiteX8" fmla="*/ 1352550 w 1489075"/>
                  <a:gd name="connsiteY8" fmla="*/ 387502 h 1632102"/>
                  <a:gd name="connsiteX9" fmla="*/ 1489075 w 1489075"/>
                  <a:gd name="connsiteY9" fmla="*/ 435127 h 1632102"/>
                  <a:gd name="connsiteX10" fmla="*/ 1412875 w 1489075"/>
                  <a:gd name="connsiteY10" fmla="*/ 517677 h 1632102"/>
                  <a:gd name="connsiteX11" fmla="*/ 790575 w 1489075"/>
                  <a:gd name="connsiteY11" fmla="*/ 676427 h 1632102"/>
                  <a:gd name="connsiteX12" fmla="*/ 1327150 w 1489075"/>
                  <a:gd name="connsiteY12" fmla="*/ 587527 h 1632102"/>
                  <a:gd name="connsiteX13" fmla="*/ 1476375 w 1489075"/>
                  <a:gd name="connsiteY13" fmla="*/ 616102 h 1632102"/>
                  <a:gd name="connsiteX14" fmla="*/ 1428750 w 1489075"/>
                  <a:gd name="connsiteY14" fmla="*/ 717702 h 1632102"/>
                  <a:gd name="connsiteX15" fmla="*/ 1174750 w 1489075"/>
                  <a:gd name="connsiteY15" fmla="*/ 879627 h 1632102"/>
                  <a:gd name="connsiteX16" fmla="*/ 863600 w 1489075"/>
                  <a:gd name="connsiteY16" fmla="*/ 965352 h 1632102"/>
                  <a:gd name="connsiteX17" fmla="*/ 1289050 w 1489075"/>
                  <a:gd name="connsiteY17" fmla="*/ 889152 h 1632102"/>
                  <a:gd name="connsiteX18" fmla="*/ 1400175 w 1489075"/>
                  <a:gd name="connsiteY18" fmla="*/ 920902 h 1632102"/>
                  <a:gd name="connsiteX19" fmla="*/ 1355725 w 1489075"/>
                  <a:gd name="connsiteY19" fmla="*/ 1028852 h 1632102"/>
                  <a:gd name="connsiteX20" fmla="*/ 936625 w 1489075"/>
                  <a:gd name="connsiteY20" fmla="*/ 1174902 h 1632102"/>
                  <a:gd name="connsiteX21" fmla="*/ 774700 w 1489075"/>
                  <a:gd name="connsiteY21" fmla="*/ 1393977 h 1632102"/>
                  <a:gd name="connsiteX22" fmla="*/ 463550 w 1489075"/>
                  <a:gd name="connsiteY22" fmla="*/ 1540027 h 1632102"/>
                  <a:gd name="connsiteX23" fmla="*/ 403225 w 1489075"/>
                  <a:gd name="connsiteY23" fmla="*/ 1632102 h 1632102"/>
                  <a:gd name="connsiteX24" fmla="*/ 98425 w 1489075"/>
                  <a:gd name="connsiteY24" fmla="*/ 1603527 h 1632102"/>
                  <a:gd name="connsiteX25" fmla="*/ 0 w 1489075"/>
                  <a:gd name="connsiteY25" fmla="*/ 1213002 h 1632102"/>
                  <a:gd name="connsiteX0" fmla="*/ 0 w 1491758"/>
                  <a:gd name="connsiteY0" fmla="*/ 1213002 h 1632102"/>
                  <a:gd name="connsiteX1" fmla="*/ 82550 w 1491758"/>
                  <a:gd name="connsiteY1" fmla="*/ 1022502 h 1632102"/>
                  <a:gd name="connsiteX2" fmla="*/ 215900 w 1491758"/>
                  <a:gd name="connsiteY2" fmla="*/ 612927 h 1632102"/>
                  <a:gd name="connsiteX3" fmla="*/ 723900 w 1491758"/>
                  <a:gd name="connsiteY3" fmla="*/ 111277 h 1632102"/>
                  <a:gd name="connsiteX4" fmla="*/ 1254125 w 1491758"/>
                  <a:gd name="connsiteY4" fmla="*/ 38252 h 1632102"/>
                  <a:gd name="connsiteX5" fmla="*/ 1098550 w 1491758"/>
                  <a:gd name="connsiteY5" fmla="*/ 197002 h 1632102"/>
                  <a:gd name="connsiteX6" fmla="*/ 676275 w 1491758"/>
                  <a:gd name="connsiteY6" fmla="*/ 454177 h 1632102"/>
                  <a:gd name="connsiteX7" fmla="*/ 968375 w 1491758"/>
                  <a:gd name="connsiteY7" fmla="*/ 406552 h 1632102"/>
                  <a:gd name="connsiteX8" fmla="*/ 1352550 w 1491758"/>
                  <a:gd name="connsiteY8" fmla="*/ 387502 h 1632102"/>
                  <a:gd name="connsiteX9" fmla="*/ 1489075 w 1491758"/>
                  <a:gd name="connsiteY9" fmla="*/ 435127 h 1632102"/>
                  <a:gd name="connsiteX10" fmla="*/ 1412875 w 1491758"/>
                  <a:gd name="connsiteY10" fmla="*/ 517677 h 1632102"/>
                  <a:gd name="connsiteX11" fmla="*/ 790575 w 1491758"/>
                  <a:gd name="connsiteY11" fmla="*/ 676427 h 1632102"/>
                  <a:gd name="connsiteX12" fmla="*/ 1327150 w 1491758"/>
                  <a:gd name="connsiteY12" fmla="*/ 587527 h 1632102"/>
                  <a:gd name="connsiteX13" fmla="*/ 1476375 w 1491758"/>
                  <a:gd name="connsiteY13" fmla="*/ 616102 h 1632102"/>
                  <a:gd name="connsiteX14" fmla="*/ 1428750 w 1491758"/>
                  <a:gd name="connsiteY14" fmla="*/ 717702 h 1632102"/>
                  <a:gd name="connsiteX15" fmla="*/ 1174750 w 1491758"/>
                  <a:gd name="connsiteY15" fmla="*/ 879627 h 1632102"/>
                  <a:gd name="connsiteX16" fmla="*/ 863600 w 1491758"/>
                  <a:gd name="connsiteY16" fmla="*/ 965352 h 1632102"/>
                  <a:gd name="connsiteX17" fmla="*/ 1289050 w 1491758"/>
                  <a:gd name="connsiteY17" fmla="*/ 889152 h 1632102"/>
                  <a:gd name="connsiteX18" fmla="*/ 1400175 w 1491758"/>
                  <a:gd name="connsiteY18" fmla="*/ 920902 h 1632102"/>
                  <a:gd name="connsiteX19" fmla="*/ 1355725 w 1491758"/>
                  <a:gd name="connsiteY19" fmla="*/ 1028852 h 1632102"/>
                  <a:gd name="connsiteX20" fmla="*/ 936625 w 1491758"/>
                  <a:gd name="connsiteY20" fmla="*/ 1174902 h 1632102"/>
                  <a:gd name="connsiteX21" fmla="*/ 774700 w 1491758"/>
                  <a:gd name="connsiteY21" fmla="*/ 1393977 h 1632102"/>
                  <a:gd name="connsiteX22" fmla="*/ 463550 w 1491758"/>
                  <a:gd name="connsiteY22" fmla="*/ 1540027 h 1632102"/>
                  <a:gd name="connsiteX23" fmla="*/ 403225 w 1491758"/>
                  <a:gd name="connsiteY23" fmla="*/ 1632102 h 1632102"/>
                  <a:gd name="connsiteX24" fmla="*/ 98425 w 1491758"/>
                  <a:gd name="connsiteY24" fmla="*/ 1603527 h 1632102"/>
                  <a:gd name="connsiteX25" fmla="*/ 0 w 1491758"/>
                  <a:gd name="connsiteY25" fmla="*/ 1213002 h 1632102"/>
                  <a:gd name="connsiteX0" fmla="*/ 0 w 1476375"/>
                  <a:gd name="connsiteY0" fmla="*/ 1213002 h 1632102"/>
                  <a:gd name="connsiteX1" fmla="*/ 82550 w 1476375"/>
                  <a:gd name="connsiteY1" fmla="*/ 1022502 h 1632102"/>
                  <a:gd name="connsiteX2" fmla="*/ 215900 w 1476375"/>
                  <a:gd name="connsiteY2" fmla="*/ 612927 h 1632102"/>
                  <a:gd name="connsiteX3" fmla="*/ 723900 w 1476375"/>
                  <a:gd name="connsiteY3" fmla="*/ 111277 h 1632102"/>
                  <a:gd name="connsiteX4" fmla="*/ 1254125 w 1476375"/>
                  <a:gd name="connsiteY4" fmla="*/ 38252 h 1632102"/>
                  <a:gd name="connsiteX5" fmla="*/ 1098550 w 1476375"/>
                  <a:gd name="connsiteY5" fmla="*/ 197002 h 1632102"/>
                  <a:gd name="connsiteX6" fmla="*/ 676275 w 1476375"/>
                  <a:gd name="connsiteY6" fmla="*/ 454177 h 1632102"/>
                  <a:gd name="connsiteX7" fmla="*/ 968375 w 1476375"/>
                  <a:gd name="connsiteY7" fmla="*/ 406552 h 1632102"/>
                  <a:gd name="connsiteX8" fmla="*/ 1352550 w 1476375"/>
                  <a:gd name="connsiteY8" fmla="*/ 387502 h 1632102"/>
                  <a:gd name="connsiteX9" fmla="*/ 1463675 w 1476375"/>
                  <a:gd name="connsiteY9" fmla="*/ 435127 h 1632102"/>
                  <a:gd name="connsiteX10" fmla="*/ 1412875 w 1476375"/>
                  <a:gd name="connsiteY10" fmla="*/ 517677 h 1632102"/>
                  <a:gd name="connsiteX11" fmla="*/ 790575 w 1476375"/>
                  <a:gd name="connsiteY11" fmla="*/ 676427 h 1632102"/>
                  <a:gd name="connsiteX12" fmla="*/ 1327150 w 1476375"/>
                  <a:gd name="connsiteY12" fmla="*/ 587527 h 1632102"/>
                  <a:gd name="connsiteX13" fmla="*/ 1476375 w 1476375"/>
                  <a:gd name="connsiteY13" fmla="*/ 616102 h 1632102"/>
                  <a:gd name="connsiteX14" fmla="*/ 1428750 w 1476375"/>
                  <a:gd name="connsiteY14" fmla="*/ 717702 h 1632102"/>
                  <a:gd name="connsiteX15" fmla="*/ 1174750 w 1476375"/>
                  <a:gd name="connsiteY15" fmla="*/ 879627 h 1632102"/>
                  <a:gd name="connsiteX16" fmla="*/ 863600 w 1476375"/>
                  <a:gd name="connsiteY16" fmla="*/ 965352 h 1632102"/>
                  <a:gd name="connsiteX17" fmla="*/ 1289050 w 1476375"/>
                  <a:gd name="connsiteY17" fmla="*/ 889152 h 1632102"/>
                  <a:gd name="connsiteX18" fmla="*/ 1400175 w 1476375"/>
                  <a:gd name="connsiteY18" fmla="*/ 920902 h 1632102"/>
                  <a:gd name="connsiteX19" fmla="*/ 1355725 w 1476375"/>
                  <a:gd name="connsiteY19" fmla="*/ 1028852 h 1632102"/>
                  <a:gd name="connsiteX20" fmla="*/ 936625 w 1476375"/>
                  <a:gd name="connsiteY20" fmla="*/ 1174902 h 1632102"/>
                  <a:gd name="connsiteX21" fmla="*/ 774700 w 1476375"/>
                  <a:gd name="connsiteY21" fmla="*/ 1393977 h 1632102"/>
                  <a:gd name="connsiteX22" fmla="*/ 463550 w 1476375"/>
                  <a:gd name="connsiteY22" fmla="*/ 1540027 h 1632102"/>
                  <a:gd name="connsiteX23" fmla="*/ 403225 w 1476375"/>
                  <a:gd name="connsiteY23" fmla="*/ 1632102 h 1632102"/>
                  <a:gd name="connsiteX24" fmla="*/ 98425 w 1476375"/>
                  <a:gd name="connsiteY24" fmla="*/ 1603527 h 1632102"/>
                  <a:gd name="connsiteX25" fmla="*/ 0 w 1476375"/>
                  <a:gd name="connsiteY25" fmla="*/ 1213002 h 1632102"/>
                  <a:gd name="connsiteX0" fmla="*/ 0 w 1476375"/>
                  <a:gd name="connsiteY0" fmla="*/ 1213002 h 1632102"/>
                  <a:gd name="connsiteX1" fmla="*/ 82550 w 1476375"/>
                  <a:gd name="connsiteY1" fmla="*/ 1022502 h 1632102"/>
                  <a:gd name="connsiteX2" fmla="*/ 215900 w 1476375"/>
                  <a:gd name="connsiteY2" fmla="*/ 612927 h 1632102"/>
                  <a:gd name="connsiteX3" fmla="*/ 723900 w 1476375"/>
                  <a:gd name="connsiteY3" fmla="*/ 111277 h 1632102"/>
                  <a:gd name="connsiteX4" fmla="*/ 1254125 w 1476375"/>
                  <a:gd name="connsiteY4" fmla="*/ 38252 h 1632102"/>
                  <a:gd name="connsiteX5" fmla="*/ 1098550 w 1476375"/>
                  <a:gd name="connsiteY5" fmla="*/ 197002 h 1632102"/>
                  <a:gd name="connsiteX6" fmla="*/ 676275 w 1476375"/>
                  <a:gd name="connsiteY6" fmla="*/ 454177 h 1632102"/>
                  <a:gd name="connsiteX7" fmla="*/ 968375 w 1476375"/>
                  <a:gd name="connsiteY7" fmla="*/ 406552 h 1632102"/>
                  <a:gd name="connsiteX8" fmla="*/ 1352550 w 1476375"/>
                  <a:gd name="connsiteY8" fmla="*/ 387502 h 1632102"/>
                  <a:gd name="connsiteX9" fmla="*/ 1463675 w 1476375"/>
                  <a:gd name="connsiteY9" fmla="*/ 435127 h 1632102"/>
                  <a:gd name="connsiteX10" fmla="*/ 1412875 w 1476375"/>
                  <a:gd name="connsiteY10" fmla="*/ 517677 h 1632102"/>
                  <a:gd name="connsiteX11" fmla="*/ 790575 w 1476375"/>
                  <a:gd name="connsiteY11" fmla="*/ 676427 h 1632102"/>
                  <a:gd name="connsiteX12" fmla="*/ 1327150 w 1476375"/>
                  <a:gd name="connsiteY12" fmla="*/ 587527 h 1632102"/>
                  <a:gd name="connsiteX13" fmla="*/ 1476375 w 1476375"/>
                  <a:gd name="connsiteY13" fmla="*/ 616102 h 1632102"/>
                  <a:gd name="connsiteX14" fmla="*/ 1428750 w 1476375"/>
                  <a:gd name="connsiteY14" fmla="*/ 717702 h 1632102"/>
                  <a:gd name="connsiteX15" fmla="*/ 1174750 w 1476375"/>
                  <a:gd name="connsiteY15" fmla="*/ 879627 h 1632102"/>
                  <a:gd name="connsiteX16" fmla="*/ 863600 w 1476375"/>
                  <a:gd name="connsiteY16" fmla="*/ 965352 h 1632102"/>
                  <a:gd name="connsiteX17" fmla="*/ 1289050 w 1476375"/>
                  <a:gd name="connsiteY17" fmla="*/ 889152 h 1632102"/>
                  <a:gd name="connsiteX18" fmla="*/ 1400175 w 1476375"/>
                  <a:gd name="connsiteY18" fmla="*/ 920902 h 1632102"/>
                  <a:gd name="connsiteX19" fmla="*/ 1355725 w 1476375"/>
                  <a:gd name="connsiteY19" fmla="*/ 1028852 h 1632102"/>
                  <a:gd name="connsiteX20" fmla="*/ 936625 w 1476375"/>
                  <a:gd name="connsiteY20" fmla="*/ 1174902 h 1632102"/>
                  <a:gd name="connsiteX21" fmla="*/ 774700 w 1476375"/>
                  <a:gd name="connsiteY21" fmla="*/ 1393977 h 1632102"/>
                  <a:gd name="connsiteX22" fmla="*/ 463550 w 1476375"/>
                  <a:gd name="connsiteY22" fmla="*/ 1540027 h 1632102"/>
                  <a:gd name="connsiteX23" fmla="*/ 403225 w 1476375"/>
                  <a:gd name="connsiteY23" fmla="*/ 1632102 h 1632102"/>
                  <a:gd name="connsiteX24" fmla="*/ 98425 w 1476375"/>
                  <a:gd name="connsiteY24" fmla="*/ 1603527 h 1632102"/>
                  <a:gd name="connsiteX25" fmla="*/ 0 w 1476375"/>
                  <a:gd name="connsiteY25" fmla="*/ 1213002 h 1632102"/>
                  <a:gd name="connsiteX0" fmla="*/ 0 w 1479570"/>
                  <a:gd name="connsiteY0" fmla="*/ 1213002 h 1632102"/>
                  <a:gd name="connsiteX1" fmla="*/ 82550 w 1479570"/>
                  <a:gd name="connsiteY1" fmla="*/ 1022502 h 1632102"/>
                  <a:gd name="connsiteX2" fmla="*/ 215900 w 1479570"/>
                  <a:gd name="connsiteY2" fmla="*/ 612927 h 1632102"/>
                  <a:gd name="connsiteX3" fmla="*/ 723900 w 1479570"/>
                  <a:gd name="connsiteY3" fmla="*/ 111277 h 1632102"/>
                  <a:gd name="connsiteX4" fmla="*/ 1254125 w 1479570"/>
                  <a:gd name="connsiteY4" fmla="*/ 38252 h 1632102"/>
                  <a:gd name="connsiteX5" fmla="*/ 1098550 w 1479570"/>
                  <a:gd name="connsiteY5" fmla="*/ 197002 h 1632102"/>
                  <a:gd name="connsiteX6" fmla="*/ 676275 w 1479570"/>
                  <a:gd name="connsiteY6" fmla="*/ 454177 h 1632102"/>
                  <a:gd name="connsiteX7" fmla="*/ 968375 w 1479570"/>
                  <a:gd name="connsiteY7" fmla="*/ 406552 h 1632102"/>
                  <a:gd name="connsiteX8" fmla="*/ 1352550 w 1479570"/>
                  <a:gd name="connsiteY8" fmla="*/ 387502 h 1632102"/>
                  <a:gd name="connsiteX9" fmla="*/ 1463675 w 1479570"/>
                  <a:gd name="connsiteY9" fmla="*/ 435127 h 1632102"/>
                  <a:gd name="connsiteX10" fmla="*/ 1412875 w 1479570"/>
                  <a:gd name="connsiteY10" fmla="*/ 517677 h 1632102"/>
                  <a:gd name="connsiteX11" fmla="*/ 790575 w 1479570"/>
                  <a:gd name="connsiteY11" fmla="*/ 676427 h 1632102"/>
                  <a:gd name="connsiteX12" fmla="*/ 1327150 w 1479570"/>
                  <a:gd name="connsiteY12" fmla="*/ 587527 h 1632102"/>
                  <a:gd name="connsiteX13" fmla="*/ 1476375 w 1479570"/>
                  <a:gd name="connsiteY13" fmla="*/ 616102 h 1632102"/>
                  <a:gd name="connsiteX14" fmla="*/ 1428750 w 1479570"/>
                  <a:gd name="connsiteY14" fmla="*/ 717702 h 1632102"/>
                  <a:gd name="connsiteX15" fmla="*/ 1174750 w 1479570"/>
                  <a:gd name="connsiteY15" fmla="*/ 879627 h 1632102"/>
                  <a:gd name="connsiteX16" fmla="*/ 863600 w 1479570"/>
                  <a:gd name="connsiteY16" fmla="*/ 965352 h 1632102"/>
                  <a:gd name="connsiteX17" fmla="*/ 1289050 w 1479570"/>
                  <a:gd name="connsiteY17" fmla="*/ 889152 h 1632102"/>
                  <a:gd name="connsiteX18" fmla="*/ 1400175 w 1479570"/>
                  <a:gd name="connsiteY18" fmla="*/ 920902 h 1632102"/>
                  <a:gd name="connsiteX19" fmla="*/ 1355725 w 1479570"/>
                  <a:gd name="connsiteY19" fmla="*/ 1028852 h 1632102"/>
                  <a:gd name="connsiteX20" fmla="*/ 936625 w 1479570"/>
                  <a:gd name="connsiteY20" fmla="*/ 1174902 h 1632102"/>
                  <a:gd name="connsiteX21" fmla="*/ 774700 w 1479570"/>
                  <a:gd name="connsiteY21" fmla="*/ 1393977 h 1632102"/>
                  <a:gd name="connsiteX22" fmla="*/ 463550 w 1479570"/>
                  <a:gd name="connsiteY22" fmla="*/ 1540027 h 1632102"/>
                  <a:gd name="connsiteX23" fmla="*/ 403225 w 1479570"/>
                  <a:gd name="connsiteY23" fmla="*/ 1632102 h 1632102"/>
                  <a:gd name="connsiteX24" fmla="*/ 98425 w 1479570"/>
                  <a:gd name="connsiteY24" fmla="*/ 1603527 h 1632102"/>
                  <a:gd name="connsiteX25" fmla="*/ 0 w 1479570"/>
                  <a:gd name="connsiteY25" fmla="*/ 1213002 h 1632102"/>
                  <a:gd name="connsiteX0" fmla="*/ 0 w 1476572"/>
                  <a:gd name="connsiteY0" fmla="*/ 1213002 h 1632102"/>
                  <a:gd name="connsiteX1" fmla="*/ 82550 w 1476572"/>
                  <a:gd name="connsiteY1" fmla="*/ 1022502 h 1632102"/>
                  <a:gd name="connsiteX2" fmla="*/ 215900 w 1476572"/>
                  <a:gd name="connsiteY2" fmla="*/ 612927 h 1632102"/>
                  <a:gd name="connsiteX3" fmla="*/ 723900 w 1476572"/>
                  <a:gd name="connsiteY3" fmla="*/ 111277 h 1632102"/>
                  <a:gd name="connsiteX4" fmla="*/ 1254125 w 1476572"/>
                  <a:gd name="connsiteY4" fmla="*/ 38252 h 1632102"/>
                  <a:gd name="connsiteX5" fmla="*/ 1098550 w 1476572"/>
                  <a:gd name="connsiteY5" fmla="*/ 197002 h 1632102"/>
                  <a:gd name="connsiteX6" fmla="*/ 676275 w 1476572"/>
                  <a:gd name="connsiteY6" fmla="*/ 454177 h 1632102"/>
                  <a:gd name="connsiteX7" fmla="*/ 968375 w 1476572"/>
                  <a:gd name="connsiteY7" fmla="*/ 406552 h 1632102"/>
                  <a:gd name="connsiteX8" fmla="*/ 1352550 w 1476572"/>
                  <a:gd name="connsiteY8" fmla="*/ 387502 h 1632102"/>
                  <a:gd name="connsiteX9" fmla="*/ 1463675 w 1476572"/>
                  <a:gd name="connsiteY9" fmla="*/ 435127 h 1632102"/>
                  <a:gd name="connsiteX10" fmla="*/ 1412875 w 1476572"/>
                  <a:gd name="connsiteY10" fmla="*/ 517677 h 1632102"/>
                  <a:gd name="connsiteX11" fmla="*/ 790575 w 1476572"/>
                  <a:gd name="connsiteY11" fmla="*/ 676427 h 1632102"/>
                  <a:gd name="connsiteX12" fmla="*/ 1327150 w 1476572"/>
                  <a:gd name="connsiteY12" fmla="*/ 587527 h 1632102"/>
                  <a:gd name="connsiteX13" fmla="*/ 1473200 w 1476572"/>
                  <a:gd name="connsiteY13" fmla="*/ 641502 h 1632102"/>
                  <a:gd name="connsiteX14" fmla="*/ 1428750 w 1476572"/>
                  <a:gd name="connsiteY14" fmla="*/ 717702 h 1632102"/>
                  <a:gd name="connsiteX15" fmla="*/ 1174750 w 1476572"/>
                  <a:gd name="connsiteY15" fmla="*/ 879627 h 1632102"/>
                  <a:gd name="connsiteX16" fmla="*/ 863600 w 1476572"/>
                  <a:gd name="connsiteY16" fmla="*/ 965352 h 1632102"/>
                  <a:gd name="connsiteX17" fmla="*/ 1289050 w 1476572"/>
                  <a:gd name="connsiteY17" fmla="*/ 889152 h 1632102"/>
                  <a:gd name="connsiteX18" fmla="*/ 1400175 w 1476572"/>
                  <a:gd name="connsiteY18" fmla="*/ 920902 h 1632102"/>
                  <a:gd name="connsiteX19" fmla="*/ 1355725 w 1476572"/>
                  <a:gd name="connsiteY19" fmla="*/ 1028852 h 1632102"/>
                  <a:gd name="connsiteX20" fmla="*/ 936625 w 1476572"/>
                  <a:gd name="connsiteY20" fmla="*/ 1174902 h 1632102"/>
                  <a:gd name="connsiteX21" fmla="*/ 774700 w 1476572"/>
                  <a:gd name="connsiteY21" fmla="*/ 1393977 h 1632102"/>
                  <a:gd name="connsiteX22" fmla="*/ 463550 w 1476572"/>
                  <a:gd name="connsiteY22" fmla="*/ 1540027 h 1632102"/>
                  <a:gd name="connsiteX23" fmla="*/ 403225 w 1476572"/>
                  <a:gd name="connsiteY23" fmla="*/ 1632102 h 1632102"/>
                  <a:gd name="connsiteX24" fmla="*/ 98425 w 1476572"/>
                  <a:gd name="connsiteY24" fmla="*/ 1603527 h 1632102"/>
                  <a:gd name="connsiteX25" fmla="*/ 0 w 1476572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1770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1770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74750 w 1479117"/>
                  <a:gd name="connsiteY15" fmla="*/ 879627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9117"/>
                  <a:gd name="connsiteY0" fmla="*/ 1213002 h 1632102"/>
                  <a:gd name="connsiteX1" fmla="*/ 82550 w 1479117"/>
                  <a:gd name="connsiteY1" fmla="*/ 1022502 h 1632102"/>
                  <a:gd name="connsiteX2" fmla="*/ 215900 w 1479117"/>
                  <a:gd name="connsiteY2" fmla="*/ 612927 h 1632102"/>
                  <a:gd name="connsiteX3" fmla="*/ 723900 w 1479117"/>
                  <a:gd name="connsiteY3" fmla="*/ 111277 h 1632102"/>
                  <a:gd name="connsiteX4" fmla="*/ 1254125 w 1479117"/>
                  <a:gd name="connsiteY4" fmla="*/ 38252 h 1632102"/>
                  <a:gd name="connsiteX5" fmla="*/ 1098550 w 1479117"/>
                  <a:gd name="connsiteY5" fmla="*/ 197002 h 1632102"/>
                  <a:gd name="connsiteX6" fmla="*/ 676275 w 1479117"/>
                  <a:gd name="connsiteY6" fmla="*/ 454177 h 1632102"/>
                  <a:gd name="connsiteX7" fmla="*/ 968375 w 1479117"/>
                  <a:gd name="connsiteY7" fmla="*/ 406552 h 1632102"/>
                  <a:gd name="connsiteX8" fmla="*/ 1352550 w 1479117"/>
                  <a:gd name="connsiteY8" fmla="*/ 387502 h 1632102"/>
                  <a:gd name="connsiteX9" fmla="*/ 1463675 w 1479117"/>
                  <a:gd name="connsiteY9" fmla="*/ 435127 h 1632102"/>
                  <a:gd name="connsiteX10" fmla="*/ 1412875 w 1479117"/>
                  <a:gd name="connsiteY10" fmla="*/ 517677 h 1632102"/>
                  <a:gd name="connsiteX11" fmla="*/ 790575 w 1479117"/>
                  <a:gd name="connsiteY11" fmla="*/ 676427 h 1632102"/>
                  <a:gd name="connsiteX12" fmla="*/ 1289050 w 1479117"/>
                  <a:gd name="connsiteY12" fmla="*/ 612927 h 1632102"/>
                  <a:gd name="connsiteX13" fmla="*/ 1473200 w 1479117"/>
                  <a:gd name="connsiteY13" fmla="*/ 641502 h 1632102"/>
                  <a:gd name="connsiteX14" fmla="*/ 1428750 w 1479117"/>
                  <a:gd name="connsiteY14" fmla="*/ 736752 h 1632102"/>
                  <a:gd name="connsiteX15" fmla="*/ 1162050 w 1479117"/>
                  <a:gd name="connsiteY15" fmla="*/ 857402 h 1632102"/>
                  <a:gd name="connsiteX16" fmla="*/ 863600 w 1479117"/>
                  <a:gd name="connsiteY16" fmla="*/ 965352 h 1632102"/>
                  <a:gd name="connsiteX17" fmla="*/ 1289050 w 1479117"/>
                  <a:gd name="connsiteY17" fmla="*/ 889152 h 1632102"/>
                  <a:gd name="connsiteX18" fmla="*/ 1400175 w 1479117"/>
                  <a:gd name="connsiteY18" fmla="*/ 920902 h 1632102"/>
                  <a:gd name="connsiteX19" fmla="*/ 1355725 w 1479117"/>
                  <a:gd name="connsiteY19" fmla="*/ 1028852 h 1632102"/>
                  <a:gd name="connsiteX20" fmla="*/ 936625 w 1479117"/>
                  <a:gd name="connsiteY20" fmla="*/ 1174902 h 1632102"/>
                  <a:gd name="connsiteX21" fmla="*/ 774700 w 1479117"/>
                  <a:gd name="connsiteY21" fmla="*/ 1393977 h 1632102"/>
                  <a:gd name="connsiteX22" fmla="*/ 463550 w 1479117"/>
                  <a:gd name="connsiteY22" fmla="*/ 1540027 h 1632102"/>
                  <a:gd name="connsiteX23" fmla="*/ 403225 w 1479117"/>
                  <a:gd name="connsiteY23" fmla="*/ 1632102 h 1632102"/>
                  <a:gd name="connsiteX24" fmla="*/ 98425 w 1479117"/>
                  <a:gd name="connsiteY24" fmla="*/ 1603527 h 1632102"/>
                  <a:gd name="connsiteX25" fmla="*/ 0 w 1479117"/>
                  <a:gd name="connsiteY25" fmla="*/ 1213002 h 1632102"/>
                  <a:gd name="connsiteX0" fmla="*/ 0 w 1477532"/>
                  <a:gd name="connsiteY0" fmla="*/ 1213002 h 1632102"/>
                  <a:gd name="connsiteX1" fmla="*/ 82550 w 1477532"/>
                  <a:gd name="connsiteY1" fmla="*/ 1022502 h 1632102"/>
                  <a:gd name="connsiteX2" fmla="*/ 215900 w 1477532"/>
                  <a:gd name="connsiteY2" fmla="*/ 612927 h 1632102"/>
                  <a:gd name="connsiteX3" fmla="*/ 723900 w 1477532"/>
                  <a:gd name="connsiteY3" fmla="*/ 111277 h 1632102"/>
                  <a:gd name="connsiteX4" fmla="*/ 1254125 w 1477532"/>
                  <a:gd name="connsiteY4" fmla="*/ 38252 h 1632102"/>
                  <a:gd name="connsiteX5" fmla="*/ 1098550 w 1477532"/>
                  <a:gd name="connsiteY5" fmla="*/ 197002 h 1632102"/>
                  <a:gd name="connsiteX6" fmla="*/ 676275 w 1477532"/>
                  <a:gd name="connsiteY6" fmla="*/ 454177 h 1632102"/>
                  <a:gd name="connsiteX7" fmla="*/ 968375 w 1477532"/>
                  <a:gd name="connsiteY7" fmla="*/ 406552 h 1632102"/>
                  <a:gd name="connsiteX8" fmla="*/ 1352550 w 1477532"/>
                  <a:gd name="connsiteY8" fmla="*/ 387502 h 1632102"/>
                  <a:gd name="connsiteX9" fmla="*/ 1463675 w 1477532"/>
                  <a:gd name="connsiteY9" fmla="*/ 435127 h 1632102"/>
                  <a:gd name="connsiteX10" fmla="*/ 1412875 w 1477532"/>
                  <a:gd name="connsiteY10" fmla="*/ 517677 h 1632102"/>
                  <a:gd name="connsiteX11" fmla="*/ 790575 w 1477532"/>
                  <a:gd name="connsiteY11" fmla="*/ 676427 h 1632102"/>
                  <a:gd name="connsiteX12" fmla="*/ 1289050 w 1477532"/>
                  <a:gd name="connsiteY12" fmla="*/ 612927 h 1632102"/>
                  <a:gd name="connsiteX13" fmla="*/ 1473200 w 1477532"/>
                  <a:gd name="connsiteY13" fmla="*/ 641502 h 1632102"/>
                  <a:gd name="connsiteX14" fmla="*/ 1416050 w 1477532"/>
                  <a:gd name="connsiteY14" fmla="*/ 749452 h 1632102"/>
                  <a:gd name="connsiteX15" fmla="*/ 1162050 w 1477532"/>
                  <a:gd name="connsiteY15" fmla="*/ 857402 h 1632102"/>
                  <a:gd name="connsiteX16" fmla="*/ 863600 w 1477532"/>
                  <a:gd name="connsiteY16" fmla="*/ 965352 h 1632102"/>
                  <a:gd name="connsiteX17" fmla="*/ 1289050 w 1477532"/>
                  <a:gd name="connsiteY17" fmla="*/ 889152 h 1632102"/>
                  <a:gd name="connsiteX18" fmla="*/ 1400175 w 1477532"/>
                  <a:gd name="connsiteY18" fmla="*/ 920902 h 1632102"/>
                  <a:gd name="connsiteX19" fmla="*/ 1355725 w 1477532"/>
                  <a:gd name="connsiteY19" fmla="*/ 1028852 h 1632102"/>
                  <a:gd name="connsiteX20" fmla="*/ 936625 w 1477532"/>
                  <a:gd name="connsiteY20" fmla="*/ 1174902 h 1632102"/>
                  <a:gd name="connsiteX21" fmla="*/ 774700 w 1477532"/>
                  <a:gd name="connsiteY21" fmla="*/ 1393977 h 1632102"/>
                  <a:gd name="connsiteX22" fmla="*/ 463550 w 1477532"/>
                  <a:gd name="connsiteY22" fmla="*/ 1540027 h 1632102"/>
                  <a:gd name="connsiteX23" fmla="*/ 403225 w 1477532"/>
                  <a:gd name="connsiteY23" fmla="*/ 1632102 h 1632102"/>
                  <a:gd name="connsiteX24" fmla="*/ 98425 w 1477532"/>
                  <a:gd name="connsiteY24" fmla="*/ 1603527 h 1632102"/>
                  <a:gd name="connsiteX25" fmla="*/ 0 w 1477532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355725 w 1480388"/>
                  <a:gd name="connsiteY19" fmla="*/ 10288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8915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32102"/>
                  <a:gd name="connsiteX1" fmla="*/ 82550 w 1480388"/>
                  <a:gd name="connsiteY1" fmla="*/ 1022502 h 1632102"/>
                  <a:gd name="connsiteX2" fmla="*/ 215900 w 1480388"/>
                  <a:gd name="connsiteY2" fmla="*/ 612927 h 1632102"/>
                  <a:gd name="connsiteX3" fmla="*/ 723900 w 1480388"/>
                  <a:gd name="connsiteY3" fmla="*/ 111277 h 1632102"/>
                  <a:gd name="connsiteX4" fmla="*/ 1254125 w 1480388"/>
                  <a:gd name="connsiteY4" fmla="*/ 38252 h 1632102"/>
                  <a:gd name="connsiteX5" fmla="*/ 1098550 w 1480388"/>
                  <a:gd name="connsiteY5" fmla="*/ 197002 h 1632102"/>
                  <a:gd name="connsiteX6" fmla="*/ 676275 w 1480388"/>
                  <a:gd name="connsiteY6" fmla="*/ 454177 h 1632102"/>
                  <a:gd name="connsiteX7" fmla="*/ 968375 w 1480388"/>
                  <a:gd name="connsiteY7" fmla="*/ 406552 h 1632102"/>
                  <a:gd name="connsiteX8" fmla="*/ 1352550 w 1480388"/>
                  <a:gd name="connsiteY8" fmla="*/ 387502 h 1632102"/>
                  <a:gd name="connsiteX9" fmla="*/ 1463675 w 1480388"/>
                  <a:gd name="connsiteY9" fmla="*/ 435127 h 1632102"/>
                  <a:gd name="connsiteX10" fmla="*/ 1412875 w 1480388"/>
                  <a:gd name="connsiteY10" fmla="*/ 517677 h 1632102"/>
                  <a:gd name="connsiteX11" fmla="*/ 790575 w 1480388"/>
                  <a:gd name="connsiteY11" fmla="*/ 676427 h 1632102"/>
                  <a:gd name="connsiteX12" fmla="*/ 1289050 w 1480388"/>
                  <a:gd name="connsiteY12" fmla="*/ 612927 h 1632102"/>
                  <a:gd name="connsiteX13" fmla="*/ 1473200 w 1480388"/>
                  <a:gd name="connsiteY13" fmla="*/ 641502 h 1632102"/>
                  <a:gd name="connsiteX14" fmla="*/ 1416050 w 1480388"/>
                  <a:gd name="connsiteY14" fmla="*/ 749452 h 1632102"/>
                  <a:gd name="connsiteX15" fmla="*/ 1162050 w 1480388"/>
                  <a:gd name="connsiteY15" fmla="*/ 857402 h 1632102"/>
                  <a:gd name="connsiteX16" fmla="*/ 863600 w 1480388"/>
                  <a:gd name="connsiteY16" fmla="*/ 965352 h 1632102"/>
                  <a:gd name="connsiteX17" fmla="*/ 1289050 w 1480388"/>
                  <a:gd name="connsiteY17" fmla="*/ 870102 h 1632102"/>
                  <a:gd name="connsiteX18" fmla="*/ 1400175 w 1480388"/>
                  <a:gd name="connsiteY18" fmla="*/ 920902 h 1632102"/>
                  <a:gd name="connsiteX19" fmla="*/ 1250950 w 1480388"/>
                  <a:gd name="connsiteY19" fmla="*/ 1041552 h 1632102"/>
                  <a:gd name="connsiteX20" fmla="*/ 936625 w 1480388"/>
                  <a:gd name="connsiteY20" fmla="*/ 1174902 h 1632102"/>
                  <a:gd name="connsiteX21" fmla="*/ 774700 w 1480388"/>
                  <a:gd name="connsiteY21" fmla="*/ 1393977 h 1632102"/>
                  <a:gd name="connsiteX22" fmla="*/ 463550 w 1480388"/>
                  <a:gd name="connsiteY22" fmla="*/ 1540027 h 1632102"/>
                  <a:gd name="connsiteX23" fmla="*/ 403225 w 1480388"/>
                  <a:gd name="connsiteY23" fmla="*/ 1632102 h 1632102"/>
                  <a:gd name="connsiteX24" fmla="*/ 98425 w 1480388"/>
                  <a:gd name="connsiteY24" fmla="*/ 1603527 h 1632102"/>
                  <a:gd name="connsiteX25" fmla="*/ 0 w 1480388"/>
                  <a:gd name="connsiteY25" fmla="*/ 1213002 h 1632102"/>
                  <a:gd name="connsiteX0" fmla="*/ 0 w 1480388"/>
                  <a:gd name="connsiteY0" fmla="*/ 1213002 h 1625752"/>
                  <a:gd name="connsiteX1" fmla="*/ 82550 w 1480388"/>
                  <a:gd name="connsiteY1" fmla="*/ 1022502 h 1625752"/>
                  <a:gd name="connsiteX2" fmla="*/ 215900 w 1480388"/>
                  <a:gd name="connsiteY2" fmla="*/ 612927 h 1625752"/>
                  <a:gd name="connsiteX3" fmla="*/ 723900 w 1480388"/>
                  <a:gd name="connsiteY3" fmla="*/ 111277 h 1625752"/>
                  <a:gd name="connsiteX4" fmla="*/ 1254125 w 1480388"/>
                  <a:gd name="connsiteY4" fmla="*/ 38252 h 1625752"/>
                  <a:gd name="connsiteX5" fmla="*/ 1098550 w 1480388"/>
                  <a:gd name="connsiteY5" fmla="*/ 197002 h 1625752"/>
                  <a:gd name="connsiteX6" fmla="*/ 676275 w 1480388"/>
                  <a:gd name="connsiteY6" fmla="*/ 454177 h 1625752"/>
                  <a:gd name="connsiteX7" fmla="*/ 968375 w 1480388"/>
                  <a:gd name="connsiteY7" fmla="*/ 406552 h 1625752"/>
                  <a:gd name="connsiteX8" fmla="*/ 1352550 w 1480388"/>
                  <a:gd name="connsiteY8" fmla="*/ 387502 h 1625752"/>
                  <a:gd name="connsiteX9" fmla="*/ 1463675 w 1480388"/>
                  <a:gd name="connsiteY9" fmla="*/ 435127 h 1625752"/>
                  <a:gd name="connsiteX10" fmla="*/ 1412875 w 1480388"/>
                  <a:gd name="connsiteY10" fmla="*/ 517677 h 1625752"/>
                  <a:gd name="connsiteX11" fmla="*/ 790575 w 1480388"/>
                  <a:gd name="connsiteY11" fmla="*/ 676427 h 1625752"/>
                  <a:gd name="connsiteX12" fmla="*/ 1289050 w 1480388"/>
                  <a:gd name="connsiteY12" fmla="*/ 612927 h 1625752"/>
                  <a:gd name="connsiteX13" fmla="*/ 1473200 w 1480388"/>
                  <a:gd name="connsiteY13" fmla="*/ 641502 h 1625752"/>
                  <a:gd name="connsiteX14" fmla="*/ 1416050 w 1480388"/>
                  <a:gd name="connsiteY14" fmla="*/ 749452 h 1625752"/>
                  <a:gd name="connsiteX15" fmla="*/ 1162050 w 1480388"/>
                  <a:gd name="connsiteY15" fmla="*/ 857402 h 1625752"/>
                  <a:gd name="connsiteX16" fmla="*/ 863600 w 1480388"/>
                  <a:gd name="connsiteY16" fmla="*/ 965352 h 1625752"/>
                  <a:gd name="connsiteX17" fmla="*/ 1289050 w 1480388"/>
                  <a:gd name="connsiteY17" fmla="*/ 870102 h 1625752"/>
                  <a:gd name="connsiteX18" fmla="*/ 1400175 w 1480388"/>
                  <a:gd name="connsiteY18" fmla="*/ 920902 h 1625752"/>
                  <a:gd name="connsiteX19" fmla="*/ 1250950 w 1480388"/>
                  <a:gd name="connsiteY19" fmla="*/ 1041552 h 1625752"/>
                  <a:gd name="connsiteX20" fmla="*/ 936625 w 1480388"/>
                  <a:gd name="connsiteY20" fmla="*/ 1174902 h 1625752"/>
                  <a:gd name="connsiteX21" fmla="*/ 774700 w 1480388"/>
                  <a:gd name="connsiteY21" fmla="*/ 1393977 h 1625752"/>
                  <a:gd name="connsiteX22" fmla="*/ 463550 w 1480388"/>
                  <a:gd name="connsiteY22" fmla="*/ 1540027 h 1625752"/>
                  <a:gd name="connsiteX23" fmla="*/ 390525 w 1480388"/>
                  <a:gd name="connsiteY23" fmla="*/ 1625752 h 1625752"/>
                  <a:gd name="connsiteX24" fmla="*/ 98425 w 1480388"/>
                  <a:gd name="connsiteY24" fmla="*/ 1603527 h 1625752"/>
                  <a:gd name="connsiteX25" fmla="*/ 0 w 1480388"/>
                  <a:gd name="connsiteY25" fmla="*/ 1213002 h 1625752"/>
                  <a:gd name="connsiteX0" fmla="*/ 0 w 1480388"/>
                  <a:gd name="connsiteY0" fmla="*/ 1213002 h 1645371"/>
                  <a:gd name="connsiteX1" fmla="*/ 82550 w 1480388"/>
                  <a:gd name="connsiteY1" fmla="*/ 1022502 h 1645371"/>
                  <a:gd name="connsiteX2" fmla="*/ 215900 w 1480388"/>
                  <a:gd name="connsiteY2" fmla="*/ 612927 h 1645371"/>
                  <a:gd name="connsiteX3" fmla="*/ 723900 w 1480388"/>
                  <a:gd name="connsiteY3" fmla="*/ 111277 h 1645371"/>
                  <a:gd name="connsiteX4" fmla="*/ 1254125 w 1480388"/>
                  <a:gd name="connsiteY4" fmla="*/ 38252 h 1645371"/>
                  <a:gd name="connsiteX5" fmla="*/ 1098550 w 1480388"/>
                  <a:gd name="connsiteY5" fmla="*/ 197002 h 1645371"/>
                  <a:gd name="connsiteX6" fmla="*/ 676275 w 1480388"/>
                  <a:gd name="connsiteY6" fmla="*/ 454177 h 1645371"/>
                  <a:gd name="connsiteX7" fmla="*/ 968375 w 1480388"/>
                  <a:gd name="connsiteY7" fmla="*/ 406552 h 1645371"/>
                  <a:gd name="connsiteX8" fmla="*/ 1352550 w 1480388"/>
                  <a:gd name="connsiteY8" fmla="*/ 387502 h 1645371"/>
                  <a:gd name="connsiteX9" fmla="*/ 1463675 w 1480388"/>
                  <a:gd name="connsiteY9" fmla="*/ 435127 h 1645371"/>
                  <a:gd name="connsiteX10" fmla="*/ 1412875 w 1480388"/>
                  <a:gd name="connsiteY10" fmla="*/ 517677 h 1645371"/>
                  <a:gd name="connsiteX11" fmla="*/ 790575 w 1480388"/>
                  <a:gd name="connsiteY11" fmla="*/ 676427 h 1645371"/>
                  <a:gd name="connsiteX12" fmla="*/ 1289050 w 1480388"/>
                  <a:gd name="connsiteY12" fmla="*/ 612927 h 1645371"/>
                  <a:gd name="connsiteX13" fmla="*/ 1473200 w 1480388"/>
                  <a:gd name="connsiteY13" fmla="*/ 641502 h 1645371"/>
                  <a:gd name="connsiteX14" fmla="*/ 1416050 w 1480388"/>
                  <a:gd name="connsiteY14" fmla="*/ 749452 h 1645371"/>
                  <a:gd name="connsiteX15" fmla="*/ 1162050 w 1480388"/>
                  <a:gd name="connsiteY15" fmla="*/ 857402 h 1645371"/>
                  <a:gd name="connsiteX16" fmla="*/ 863600 w 1480388"/>
                  <a:gd name="connsiteY16" fmla="*/ 965352 h 1645371"/>
                  <a:gd name="connsiteX17" fmla="*/ 1289050 w 1480388"/>
                  <a:gd name="connsiteY17" fmla="*/ 870102 h 1645371"/>
                  <a:gd name="connsiteX18" fmla="*/ 1400175 w 1480388"/>
                  <a:gd name="connsiteY18" fmla="*/ 920902 h 1645371"/>
                  <a:gd name="connsiteX19" fmla="*/ 1250950 w 1480388"/>
                  <a:gd name="connsiteY19" fmla="*/ 1041552 h 1645371"/>
                  <a:gd name="connsiteX20" fmla="*/ 936625 w 1480388"/>
                  <a:gd name="connsiteY20" fmla="*/ 1174902 h 1645371"/>
                  <a:gd name="connsiteX21" fmla="*/ 774700 w 1480388"/>
                  <a:gd name="connsiteY21" fmla="*/ 1393977 h 1645371"/>
                  <a:gd name="connsiteX22" fmla="*/ 463550 w 1480388"/>
                  <a:gd name="connsiteY22" fmla="*/ 1540027 h 1645371"/>
                  <a:gd name="connsiteX23" fmla="*/ 390525 w 1480388"/>
                  <a:gd name="connsiteY23" fmla="*/ 1625752 h 1645371"/>
                  <a:gd name="connsiteX24" fmla="*/ 98425 w 1480388"/>
                  <a:gd name="connsiteY24" fmla="*/ 1603527 h 1645371"/>
                  <a:gd name="connsiteX25" fmla="*/ 0 w 1480388"/>
                  <a:gd name="connsiteY25" fmla="*/ 1213002 h 1645371"/>
                  <a:gd name="connsiteX0" fmla="*/ 29060 w 1509448"/>
                  <a:gd name="connsiteY0" fmla="*/ 1213002 h 1645371"/>
                  <a:gd name="connsiteX1" fmla="*/ 111610 w 1509448"/>
                  <a:gd name="connsiteY1" fmla="*/ 1022502 h 1645371"/>
                  <a:gd name="connsiteX2" fmla="*/ 244960 w 1509448"/>
                  <a:gd name="connsiteY2" fmla="*/ 612927 h 1645371"/>
                  <a:gd name="connsiteX3" fmla="*/ 752960 w 1509448"/>
                  <a:gd name="connsiteY3" fmla="*/ 111277 h 1645371"/>
                  <a:gd name="connsiteX4" fmla="*/ 1283185 w 1509448"/>
                  <a:gd name="connsiteY4" fmla="*/ 38252 h 1645371"/>
                  <a:gd name="connsiteX5" fmla="*/ 1127610 w 1509448"/>
                  <a:gd name="connsiteY5" fmla="*/ 197002 h 1645371"/>
                  <a:gd name="connsiteX6" fmla="*/ 705335 w 1509448"/>
                  <a:gd name="connsiteY6" fmla="*/ 454177 h 1645371"/>
                  <a:gd name="connsiteX7" fmla="*/ 997435 w 1509448"/>
                  <a:gd name="connsiteY7" fmla="*/ 406552 h 1645371"/>
                  <a:gd name="connsiteX8" fmla="*/ 1381610 w 1509448"/>
                  <a:gd name="connsiteY8" fmla="*/ 387502 h 1645371"/>
                  <a:gd name="connsiteX9" fmla="*/ 1492735 w 1509448"/>
                  <a:gd name="connsiteY9" fmla="*/ 435127 h 1645371"/>
                  <a:gd name="connsiteX10" fmla="*/ 1441935 w 1509448"/>
                  <a:gd name="connsiteY10" fmla="*/ 517677 h 1645371"/>
                  <a:gd name="connsiteX11" fmla="*/ 819635 w 1509448"/>
                  <a:gd name="connsiteY11" fmla="*/ 676427 h 1645371"/>
                  <a:gd name="connsiteX12" fmla="*/ 1318110 w 1509448"/>
                  <a:gd name="connsiteY12" fmla="*/ 612927 h 1645371"/>
                  <a:gd name="connsiteX13" fmla="*/ 1502260 w 1509448"/>
                  <a:gd name="connsiteY13" fmla="*/ 641502 h 1645371"/>
                  <a:gd name="connsiteX14" fmla="*/ 1445110 w 1509448"/>
                  <a:gd name="connsiteY14" fmla="*/ 749452 h 1645371"/>
                  <a:gd name="connsiteX15" fmla="*/ 1191110 w 1509448"/>
                  <a:gd name="connsiteY15" fmla="*/ 857402 h 1645371"/>
                  <a:gd name="connsiteX16" fmla="*/ 892660 w 1509448"/>
                  <a:gd name="connsiteY16" fmla="*/ 965352 h 1645371"/>
                  <a:gd name="connsiteX17" fmla="*/ 1318110 w 1509448"/>
                  <a:gd name="connsiteY17" fmla="*/ 870102 h 1645371"/>
                  <a:gd name="connsiteX18" fmla="*/ 1429235 w 1509448"/>
                  <a:gd name="connsiteY18" fmla="*/ 920902 h 1645371"/>
                  <a:gd name="connsiteX19" fmla="*/ 1280010 w 1509448"/>
                  <a:gd name="connsiteY19" fmla="*/ 1041552 h 1645371"/>
                  <a:gd name="connsiteX20" fmla="*/ 965685 w 1509448"/>
                  <a:gd name="connsiteY20" fmla="*/ 1174902 h 1645371"/>
                  <a:gd name="connsiteX21" fmla="*/ 803760 w 1509448"/>
                  <a:gd name="connsiteY21" fmla="*/ 1393977 h 1645371"/>
                  <a:gd name="connsiteX22" fmla="*/ 492610 w 1509448"/>
                  <a:gd name="connsiteY22" fmla="*/ 1540027 h 1645371"/>
                  <a:gd name="connsiteX23" fmla="*/ 419585 w 1509448"/>
                  <a:gd name="connsiteY23" fmla="*/ 1625752 h 1645371"/>
                  <a:gd name="connsiteX24" fmla="*/ 127485 w 1509448"/>
                  <a:gd name="connsiteY24" fmla="*/ 1603527 h 1645371"/>
                  <a:gd name="connsiteX25" fmla="*/ 29060 w 1509448"/>
                  <a:gd name="connsiteY25" fmla="*/ 1213002 h 1645371"/>
                  <a:gd name="connsiteX0" fmla="*/ 19061 w 1499449"/>
                  <a:gd name="connsiteY0" fmla="*/ 1213002 h 1625752"/>
                  <a:gd name="connsiteX1" fmla="*/ 101611 w 1499449"/>
                  <a:gd name="connsiteY1" fmla="*/ 1022502 h 1625752"/>
                  <a:gd name="connsiteX2" fmla="*/ 234961 w 1499449"/>
                  <a:gd name="connsiteY2" fmla="*/ 612927 h 1625752"/>
                  <a:gd name="connsiteX3" fmla="*/ 742961 w 1499449"/>
                  <a:gd name="connsiteY3" fmla="*/ 111277 h 1625752"/>
                  <a:gd name="connsiteX4" fmla="*/ 1273186 w 1499449"/>
                  <a:gd name="connsiteY4" fmla="*/ 38252 h 1625752"/>
                  <a:gd name="connsiteX5" fmla="*/ 1117611 w 1499449"/>
                  <a:gd name="connsiteY5" fmla="*/ 197002 h 1625752"/>
                  <a:gd name="connsiteX6" fmla="*/ 695336 w 1499449"/>
                  <a:gd name="connsiteY6" fmla="*/ 454177 h 1625752"/>
                  <a:gd name="connsiteX7" fmla="*/ 987436 w 1499449"/>
                  <a:gd name="connsiteY7" fmla="*/ 406552 h 1625752"/>
                  <a:gd name="connsiteX8" fmla="*/ 1371611 w 1499449"/>
                  <a:gd name="connsiteY8" fmla="*/ 387502 h 1625752"/>
                  <a:gd name="connsiteX9" fmla="*/ 1482736 w 1499449"/>
                  <a:gd name="connsiteY9" fmla="*/ 435127 h 1625752"/>
                  <a:gd name="connsiteX10" fmla="*/ 1431936 w 1499449"/>
                  <a:gd name="connsiteY10" fmla="*/ 517677 h 1625752"/>
                  <a:gd name="connsiteX11" fmla="*/ 809636 w 1499449"/>
                  <a:gd name="connsiteY11" fmla="*/ 676427 h 1625752"/>
                  <a:gd name="connsiteX12" fmla="*/ 1308111 w 1499449"/>
                  <a:gd name="connsiteY12" fmla="*/ 612927 h 1625752"/>
                  <a:gd name="connsiteX13" fmla="*/ 1492261 w 1499449"/>
                  <a:gd name="connsiteY13" fmla="*/ 641502 h 1625752"/>
                  <a:gd name="connsiteX14" fmla="*/ 1435111 w 1499449"/>
                  <a:gd name="connsiteY14" fmla="*/ 749452 h 1625752"/>
                  <a:gd name="connsiteX15" fmla="*/ 1181111 w 1499449"/>
                  <a:gd name="connsiteY15" fmla="*/ 857402 h 1625752"/>
                  <a:gd name="connsiteX16" fmla="*/ 882661 w 1499449"/>
                  <a:gd name="connsiteY16" fmla="*/ 965352 h 1625752"/>
                  <a:gd name="connsiteX17" fmla="*/ 1308111 w 1499449"/>
                  <a:gd name="connsiteY17" fmla="*/ 870102 h 1625752"/>
                  <a:gd name="connsiteX18" fmla="*/ 1419236 w 1499449"/>
                  <a:gd name="connsiteY18" fmla="*/ 920902 h 1625752"/>
                  <a:gd name="connsiteX19" fmla="*/ 1270011 w 1499449"/>
                  <a:gd name="connsiteY19" fmla="*/ 1041552 h 1625752"/>
                  <a:gd name="connsiteX20" fmla="*/ 955686 w 1499449"/>
                  <a:gd name="connsiteY20" fmla="*/ 1174902 h 1625752"/>
                  <a:gd name="connsiteX21" fmla="*/ 793761 w 1499449"/>
                  <a:gd name="connsiteY21" fmla="*/ 1393977 h 1625752"/>
                  <a:gd name="connsiteX22" fmla="*/ 482611 w 1499449"/>
                  <a:gd name="connsiteY22" fmla="*/ 1540027 h 1625752"/>
                  <a:gd name="connsiteX23" fmla="*/ 409586 w 1499449"/>
                  <a:gd name="connsiteY23" fmla="*/ 1625752 h 1625752"/>
                  <a:gd name="connsiteX24" fmla="*/ 101611 w 1499449"/>
                  <a:gd name="connsiteY24" fmla="*/ 1559077 h 1625752"/>
                  <a:gd name="connsiteX25" fmla="*/ 19061 w 1499449"/>
                  <a:gd name="connsiteY25" fmla="*/ 1213002 h 1625752"/>
                  <a:gd name="connsiteX0" fmla="*/ 10180 w 1490568"/>
                  <a:gd name="connsiteY0" fmla="*/ 1213002 h 1625752"/>
                  <a:gd name="connsiteX1" fmla="*/ 92730 w 1490568"/>
                  <a:gd name="connsiteY1" fmla="*/ 1022502 h 1625752"/>
                  <a:gd name="connsiteX2" fmla="*/ 226080 w 1490568"/>
                  <a:gd name="connsiteY2" fmla="*/ 612927 h 1625752"/>
                  <a:gd name="connsiteX3" fmla="*/ 734080 w 1490568"/>
                  <a:gd name="connsiteY3" fmla="*/ 111277 h 1625752"/>
                  <a:gd name="connsiteX4" fmla="*/ 1264305 w 1490568"/>
                  <a:gd name="connsiteY4" fmla="*/ 38252 h 1625752"/>
                  <a:gd name="connsiteX5" fmla="*/ 1108730 w 1490568"/>
                  <a:gd name="connsiteY5" fmla="*/ 197002 h 1625752"/>
                  <a:gd name="connsiteX6" fmla="*/ 686455 w 1490568"/>
                  <a:gd name="connsiteY6" fmla="*/ 454177 h 1625752"/>
                  <a:gd name="connsiteX7" fmla="*/ 978555 w 1490568"/>
                  <a:gd name="connsiteY7" fmla="*/ 406552 h 1625752"/>
                  <a:gd name="connsiteX8" fmla="*/ 1362730 w 1490568"/>
                  <a:gd name="connsiteY8" fmla="*/ 387502 h 1625752"/>
                  <a:gd name="connsiteX9" fmla="*/ 1473855 w 1490568"/>
                  <a:gd name="connsiteY9" fmla="*/ 435127 h 1625752"/>
                  <a:gd name="connsiteX10" fmla="*/ 1423055 w 1490568"/>
                  <a:gd name="connsiteY10" fmla="*/ 517677 h 1625752"/>
                  <a:gd name="connsiteX11" fmla="*/ 800755 w 1490568"/>
                  <a:gd name="connsiteY11" fmla="*/ 676427 h 1625752"/>
                  <a:gd name="connsiteX12" fmla="*/ 1299230 w 1490568"/>
                  <a:gd name="connsiteY12" fmla="*/ 612927 h 1625752"/>
                  <a:gd name="connsiteX13" fmla="*/ 1483380 w 1490568"/>
                  <a:gd name="connsiteY13" fmla="*/ 641502 h 1625752"/>
                  <a:gd name="connsiteX14" fmla="*/ 1426230 w 1490568"/>
                  <a:gd name="connsiteY14" fmla="*/ 749452 h 1625752"/>
                  <a:gd name="connsiteX15" fmla="*/ 1172230 w 1490568"/>
                  <a:gd name="connsiteY15" fmla="*/ 857402 h 1625752"/>
                  <a:gd name="connsiteX16" fmla="*/ 873780 w 1490568"/>
                  <a:gd name="connsiteY16" fmla="*/ 965352 h 1625752"/>
                  <a:gd name="connsiteX17" fmla="*/ 1299230 w 1490568"/>
                  <a:gd name="connsiteY17" fmla="*/ 870102 h 1625752"/>
                  <a:gd name="connsiteX18" fmla="*/ 1410355 w 1490568"/>
                  <a:gd name="connsiteY18" fmla="*/ 920902 h 1625752"/>
                  <a:gd name="connsiteX19" fmla="*/ 1261130 w 1490568"/>
                  <a:gd name="connsiteY19" fmla="*/ 1041552 h 1625752"/>
                  <a:gd name="connsiteX20" fmla="*/ 946805 w 1490568"/>
                  <a:gd name="connsiteY20" fmla="*/ 1174902 h 1625752"/>
                  <a:gd name="connsiteX21" fmla="*/ 784880 w 1490568"/>
                  <a:gd name="connsiteY21" fmla="*/ 1393977 h 1625752"/>
                  <a:gd name="connsiteX22" fmla="*/ 473730 w 1490568"/>
                  <a:gd name="connsiteY22" fmla="*/ 1540027 h 1625752"/>
                  <a:gd name="connsiteX23" fmla="*/ 400705 w 1490568"/>
                  <a:gd name="connsiteY23" fmla="*/ 1625752 h 1625752"/>
                  <a:gd name="connsiteX24" fmla="*/ 92730 w 1490568"/>
                  <a:gd name="connsiteY24" fmla="*/ 1559077 h 1625752"/>
                  <a:gd name="connsiteX25" fmla="*/ 10180 w 1490568"/>
                  <a:gd name="connsiteY25" fmla="*/ 1213002 h 1625752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3780 w 1490568"/>
                  <a:gd name="connsiteY16" fmla="*/ 96535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3780 w 1490568"/>
                  <a:gd name="connsiteY16" fmla="*/ 96535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410355 w 1490568"/>
                  <a:gd name="connsiteY18" fmla="*/ 920902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611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357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  <a:gd name="connsiteX0" fmla="*/ 10180 w 1490568"/>
                  <a:gd name="connsiteY0" fmla="*/ 1213002 h 1638915"/>
                  <a:gd name="connsiteX1" fmla="*/ 92730 w 1490568"/>
                  <a:gd name="connsiteY1" fmla="*/ 1022502 h 1638915"/>
                  <a:gd name="connsiteX2" fmla="*/ 226080 w 1490568"/>
                  <a:gd name="connsiteY2" fmla="*/ 612927 h 1638915"/>
                  <a:gd name="connsiteX3" fmla="*/ 734080 w 1490568"/>
                  <a:gd name="connsiteY3" fmla="*/ 111277 h 1638915"/>
                  <a:gd name="connsiteX4" fmla="*/ 1264305 w 1490568"/>
                  <a:gd name="connsiteY4" fmla="*/ 38252 h 1638915"/>
                  <a:gd name="connsiteX5" fmla="*/ 1108730 w 1490568"/>
                  <a:gd name="connsiteY5" fmla="*/ 197002 h 1638915"/>
                  <a:gd name="connsiteX6" fmla="*/ 686455 w 1490568"/>
                  <a:gd name="connsiteY6" fmla="*/ 454177 h 1638915"/>
                  <a:gd name="connsiteX7" fmla="*/ 978555 w 1490568"/>
                  <a:gd name="connsiteY7" fmla="*/ 406552 h 1638915"/>
                  <a:gd name="connsiteX8" fmla="*/ 1362730 w 1490568"/>
                  <a:gd name="connsiteY8" fmla="*/ 387502 h 1638915"/>
                  <a:gd name="connsiteX9" fmla="*/ 1473855 w 1490568"/>
                  <a:gd name="connsiteY9" fmla="*/ 435127 h 1638915"/>
                  <a:gd name="connsiteX10" fmla="*/ 1423055 w 1490568"/>
                  <a:gd name="connsiteY10" fmla="*/ 517677 h 1638915"/>
                  <a:gd name="connsiteX11" fmla="*/ 800755 w 1490568"/>
                  <a:gd name="connsiteY11" fmla="*/ 676427 h 1638915"/>
                  <a:gd name="connsiteX12" fmla="*/ 1299230 w 1490568"/>
                  <a:gd name="connsiteY12" fmla="*/ 612927 h 1638915"/>
                  <a:gd name="connsiteX13" fmla="*/ 1483380 w 1490568"/>
                  <a:gd name="connsiteY13" fmla="*/ 641502 h 1638915"/>
                  <a:gd name="connsiteX14" fmla="*/ 1426230 w 1490568"/>
                  <a:gd name="connsiteY14" fmla="*/ 749452 h 1638915"/>
                  <a:gd name="connsiteX15" fmla="*/ 1172230 w 1490568"/>
                  <a:gd name="connsiteY15" fmla="*/ 857402 h 1638915"/>
                  <a:gd name="connsiteX16" fmla="*/ 870605 w 1490568"/>
                  <a:gd name="connsiteY16" fmla="*/ 946302 h 1638915"/>
                  <a:gd name="connsiteX17" fmla="*/ 1299230 w 1490568"/>
                  <a:gd name="connsiteY17" fmla="*/ 870102 h 1638915"/>
                  <a:gd name="connsiteX18" fmla="*/ 1384955 w 1490568"/>
                  <a:gd name="connsiteY18" fmla="*/ 924077 h 1638915"/>
                  <a:gd name="connsiteX19" fmla="*/ 1235730 w 1490568"/>
                  <a:gd name="connsiteY19" fmla="*/ 1041552 h 1638915"/>
                  <a:gd name="connsiteX20" fmla="*/ 946805 w 1490568"/>
                  <a:gd name="connsiteY20" fmla="*/ 1174902 h 1638915"/>
                  <a:gd name="connsiteX21" fmla="*/ 784880 w 1490568"/>
                  <a:gd name="connsiteY21" fmla="*/ 1393977 h 1638915"/>
                  <a:gd name="connsiteX22" fmla="*/ 473730 w 1490568"/>
                  <a:gd name="connsiteY22" fmla="*/ 1540027 h 1638915"/>
                  <a:gd name="connsiteX23" fmla="*/ 400705 w 1490568"/>
                  <a:gd name="connsiteY23" fmla="*/ 1625752 h 1638915"/>
                  <a:gd name="connsiteX24" fmla="*/ 92730 w 1490568"/>
                  <a:gd name="connsiteY24" fmla="*/ 1559077 h 1638915"/>
                  <a:gd name="connsiteX25" fmla="*/ 10180 w 1490568"/>
                  <a:gd name="connsiteY25" fmla="*/ 1213002 h 1638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90568" h="1638915">
                    <a:moveTo>
                      <a:pt x="10180" y="1213002"/>
                    </a:moveTo>
                    <a:cubicBezTo>
                      <a:pt x="10180" y="1123573"/>
                      <a:pt x="65213" y="1086002"/>
                      <a:pt x="92730" y="1022502"/>
                    </a:cubicBezTo>
                    <a:cubicBezTo>
                      <a:pt x="137180" y="885977"/>
                      <a:pt x="98022" y="836235"/>
                      <a:pt x="226080" y="612927"/>
                    </a:cubicBezTo>
                    <a:cubicBezTo>
                      <a:pt x="354138" y="389619"/>
                      <a:pt x="557868" y="194356"/>
                      <a:pt x="734080" y="111277"/>
                    </a:cubicBezTo>
                    <a:cubicBezTo>
                      <a:pt x="910292" y="28198"/>
                      <a:pt x="1221972" y="-48531"/>
                      <a:pt x="1264305" y="38252"/>
                    </a:cubicBezTo>
                    <a:cubicBezTo>
                      <a:pt x="1306638" y="125035"/>
                      <a:pt x="1174347" y="167369"/>
                      <a:pt x="1108730" y="197002"/>
                    </a:cubicBezTo>
                    <a:cubicBezTo>
                      <a:pt x="1043113" y="226635"/>
                      <a:pt x="817688" y="355752"/>
                      <a:pt x="686455" y="454177"/>
                    </a:cubicBezTo>
                    <a:cubicBezTo>
                      <a:pt x="783822" y="438302"/>
                      <a:pt x="825097" y="428777"/>
                      <a:pt x="978555" y="406552"/>
                    </a:cubicBezTo>
                    <a:cubicBezTo>
                      <a:pt x="1132013" y="384327"/>
                      <a:pt x="1234672" y="393852"/>
                      <a:pt x="1362730" y="387502"/>
                    </a:cubicBezTo>
                    <a:cubicBezTo>
                      <a:pt x="1408238" y="403377"/>
                      <a:pt x="1456922" y="390677"/>
                      <a:pt x="1473855" y="435127"/>
                    </a:cubicBezTo>
                    <a:cubicBezTo>
                      <a:pt x="1490788" y="479577"/>
                      <a:pt x="1448455" y="490160"/>
                      <a:pt x="1423055" y="517677"/>
                    </a:cubicBezTo>
                    <a:lnTo>
                      <a:pt x="800755" y="676427"/>
                    </a:lnTo>
                    <a:lnTo>
                      <a:pt x="1299230" y="612927"/>
                    </a:lnTo>
                    <a:cubicBezTo>
                      <a:pt x="1396597" y="597052"/>
                      <a:pt x="1462213" y="618748"/>
                      <a:pt x="1483380" y="641502"/>
                    </a:cubicBezTo>
                    <a:cubicBezTo>
                      <a:pt x="1504547" y="664256"/>
                      <a:pt x="1477030" y="721935"/>
                      <a:pt x="1426230" y="749452"/>
                    </a:cubicBezTo>
                    <a:cubicBezTo>
                      <a:pt x="1375430" y="776969"/>
                      <a:pt x="1264834" y="824594"/>
                      <a:pt x="1172230" y="857402"/>
                    </a:cubicBezTo>
                    <a:cubicBezTo>
                      <a:pt x="1079626" y="890210"/>
                      <a:pt x="970088" y="910319"/>
                      <a:pt x="870605" y="946302"/>
                    </a:cubicBezTo>
                    <a:cubicBezTo>
                      <a:pt x="1019830" y="943127"/>
                      <a:pt x="1213505" y="873806"/>
                      <a:pt x="1299230" y="870102"/>
                    </a:cubicBezTo>
                    <a:cubicBezTo>
                      <a:pt x="1384955" y="866398"/>
                      <a:pt x="1395538" y="895502"/>
                      <a:pt x="1384955" y="924077"/>
                    </a:cubicBezTo>
                    <a:cubicBezTo>
                      <a:pt x="1374372" y="952652"/>
                      <a:pt x="1327805" y="1002923"/>
                      <a:pt x="1235730" y="1041552"/>
                    </a:cubicBezTo>
                    <a:cubicBezTo>
                      <a:pt x="1143655" y="1080181"/>
                      <a:pt x="1051580" y="1130452"/>
                      <a:pt x="946805" y="1174902"/>
                    </a:cubicBezTo>
                    <a:cubicBezTo>
                      <a:pt x="892830" y="1247927"/>
                      <a:pt x="867430" y="1336827"/>
                      <a:pt x="784880" y="1393977"/>
                    </a:cubicBezTo>
                    <a:cubicBezTo>
                      <a:pt x="702330" y="1451127"/>
                      <a:pt x="577447" y="1491344"/>
                      <a:pt x="473730" y="1540027"/>
                    </a:cubicBezTo>
                    <a:lnTo>
                      <a:pt x="400705" y="1625752"/>
                    </a:lnTo>
                    <a:cubicBezTo>
                      <a:pt x="312863" y="1656444"/>
                      <a:pt x="228197" y="1633160"/>
                      <a:pt x="92730" y="1559077"/>
                    </a:cubicBezTo>
                    <a:cubicBezTo>
                      <a:pt x="-42737" y="1484994"/>
                      <a:pt x="10180" y="1302431"/>
                      <a:pt x="10180" y="121300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E8D07087-25FB-293C-D1B3-23EDB872CBD5}"/>
                  </a:ext>
                </a:extLst>
              </p:cNvPr>
              <p:cNvSpPr/>
              <p:nvPr/>
            </p:nvSpPr>
            <p:spPr bwMode="auto">
              <a:xfrm>
                <a:off x="4712317" y="7957431"/>
                <a:ext cx="264102" cy="223982"/>
              </a:xfrm>
              <a:custGeom>
                <a:avLst/>
                <a:gdLst>
                  <a:gd name="connsiteX0" fmla="*/ 38675 w 214686"/>
                  <a:gd name="connsiteY0" fmla="*/ 0 h 182073"/>
                  <a:gd name="connsiteX1" fmla="*/ 90094 w 214686"/>
                  <a:gd name="connsiteY1" fmla="*/ 121626 h 182073"/>
                  <a:gd name="connsiteX2" fmla="*/ 214686 w 214686"/>
                  <a:gd name="connsiteY2" fmla="*/ 145358 h 182073"/>
                  <a:gd name="connsiteX3" fmla="*/ 205327 w 214686"/>
                  <a:gd name="connsiteY3" fmla="*/ 182073 h 182073"/>
                  <a:gd name="connsiteX4" fmla="*/ 130021 w 214686"/>
                  <a:gd name="connsiteY4" fmla="*/ 181271 h 182073"/>
                  <a:gd name="connsiteX5" fmla="*/ 60664 w 214686"/>
                  <a:gd name="connsiteY5" fmla="*/ 158466 h 182073"/>
                  <a:gd name="connsiteX6" fmla="*/ 16288 w 214686"/>
                  <a:gd name="connsiteY6" fmla="*/ 105996 h 182073"/>
                  <a:gd name="connsiteX7" fmla="*/ 0 w 214686"/>
                  <a:gd name="connsiteY7" fmla="*/ 50155 h 182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4686" h="182073">
                    <a:moveTo>
                      <a:pt x="38675" y="0"/>
                    </a:moveTo>
                    <a:cubicBezTo>
                      <a:pt x="42301" y="46475"/>
                      <a:pt x="60759" y="97400"/>
                      <a:pt x="90094" y="121626"/>
                    </a:cubicBezTo>
                    <a:cubicBezTo>
                      <a:pt x="119429" y="145852"/>
                      <a:pt x="166563" y="150302"/>
                      <a:pt x="214686" y="145358"/>
                    </a:cubicBezTo>
                    <a:lnTo>
                      <a:pt x="205327" y="182073"/>
                    </a:lnTo>
                    <a:lnTo>
                      <a:pt x="130021" y="181271"/>
                    </a:lnTo>
                    <a:cubicBezTo>
                      <a:pt x="103075" y="177748"/>
                      <a:pt x="79077" y="170579"/>
                      <a:pt x="60664" y="158466"/>
                    </a:cubicBezTo>
                    <a:cubicBezTo>
                      <a:pt x="42251" y="146353"/>
                      <a:pt x="27252" y="127565"/>
                      <a:pt x="16288" y="105996"/>
                    </a:cubicBezTo>
                    <a:lnTo>
                      <a:pt x="0" y="50155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E2BF782-85FF-0B9F-07AD-0147A9F8C2C9}"/>
                  </a:ext>
                </a:extLst>
              </p:cNvPr>
              <p:cNvSpPr/>
              <p:nvPr/>
            </p:nvSpPr>
            <p:spPr bwMode="auto">
              <a:xfrm>
                <a:off x="4491077" y="7996489"/>
                <a:ext cx="480413" cy="620741"/>
              </a:xfrm>
              <a:custGeom>
                <a:avLst/>
                <a:gdLst>
                  <a:gd name="connsiteX0" fmla="*/ 0 w 1203325"/>
                  <a:gd name="connsiteY0" fmla="*/ 1216025 h 1574800"/>
                  <a:gd name="connsiteX1" fmla="*/ 371475 w 1203325"/>
                  <a:gd name="connsiteY1" fmla="*/ 431800 h 1574800"/>
                  <a:gd name="connsiteX2" fmla="*/ 666750 w 1203325"/>
                  <a:gd name="connsiteY2" fmla="*/ 0 h 1574800"/>
                  <a:gd name="connsiteX3" fmla="*/ 800100 w 1203325"/>
                  <a:gd name="connsiteY3" fmla="*/ 358775 h 1574800"/>
                  <a:gd name="connsiteX4" fmla="*/ 1203325 w 1203325"/>
                  <a:gd name="connsiteY4" fmla="*/ 476250 h 1574800"/>
                  <a:gd name="connsiteX5" fmla="*/ 1057275 w 1203325"/>
                  <a:gd name="connsiteY5" fmla="*/ 1123950 h 1574800"/>
                  <a:gd name="connsiteX6" fmla="*/ 736600 w 1203325"/>
                  <a:gd name="connsiteY6" fmla="*/ 1574800 h 1574800"/>
                  <a:gd name="connsiteX7" fmla="*/ 298450 w 1203325"/>
                  <a:gd name="connsiteY7" fmla="*/ 1549400 h 1574800"/>
                  <a:gd name="connsiteX8" fmla="*/ 0 w 1203325"/>
                  <a:gd name="connsiteY8" fmla="*/ 1216025 h 1574800"/>
                  <a:gd name="connsiteX0" fmla="*/ 0 w 1076325"/>
                  <a:gd name="connsiteY0" fmla="*/ 1203325 h 1574800"/>
                  <a:gd name="connsiteX1" fmla="*/ 244475 w 1076325"/>
                  <a:gd name="connsiteY1" fmla="*/ 431800 h 1574800"/>
                  <a:gd name="connsiteX2" fmla="*/ 539750 w 1076325"/>
                  <a:gd name="connsiteY2" fmla="*/ 0 h 1574800"/>
                  <a:gd name="connsiteX3" fmla="*/ 673100 w 1076325"/>
                  <a:gd name="connsiteY3" fmla="*/ 358775 h 1574800"/>
                  <a:gd name="connsiteX4" fmla="*/ 1076325 w 1076325"/>
                  <a:gd name="connsiteY4" fmla="*/ 476250 h 1574800"/>
                  <a:gd name="connsiteX5" fmla="*/ 930275 w 1076325"/>
                  <a:gd name="connsiteY5" fmla="*/ 1123950 h 1574800"/>
                  <a:gd name="connsiteX6" fmla="*/ 609600 w 1076325"/>
                  <a:gd name="connsiteY6" fmla="*/ 1574800 h 1574800"/>
                  <a:gd name="connsiteX7" fmla="*/ 171450 w 1076325"/>
                  <a:gd name="connsiteY7" fmla="*/ 1549400 h 1574800"/>
                  <a:gd name="connsiteX8" fmla="*/ 0 w 1076325"/>
                  <a:gd name="connsiteY8" fmla="*/ 1203325 h 1574800"/>
                  <a:gd name="connsiteX0" fmla="*/ 9265 w 1085590"/>
                  <a:gd name="connsiteY0" fmla="*/ 1203325 h 1574800"/>
                  <a:gd name="connsiteX1" fmla="*/ 253740 w 1085590"/>
                  <a:gd name="connsiteY1" fmla="*/ 431800 h 1574800"/>
                  <a:gd name="connsiteX2" fmla="*/ 549015 w 1085590"/>
                  <a:gd name="connsiteY2" fmla="*/ 0 h 1574800"/>
                  <a:gd name="connsiteX3" fmla="*/ 682365 w 1085590"/>
                  <a:gd name="connsiteY3" fmla="*/ 358775 h 1574800"/>
                  <a:gd name="connsiteX4" fmla="*/ 1085590 w 1085590"/>
                  <a:gd name="connsiteY4" fmla="*/ 476250 h 1574800"/>
                  <a:gd name="connsiteX5" fmla="*/ 939540 w 1085590"/>
                  <a:gd name="connsiteY5" fmla="*/ 1123950 h 1574800"/>
                  <a:gd name="connsiteX6" fmla="*/ 618865 w 1085590"/>
                  <a:gd name="connsiteY6" fmla="*/ 1574800 h 1574800"/>
                  <a:gd name="connsiteX7" fmla="*/ 180715 w 1085590"/>
                  <a:gd name="connsiteY7" fmla="*/ 1549400 h 1574800"/>
                  <a:gd name="connsiteX8" fmla="*/ 9265 w 1085590"/>
                  <a:gd name="connsiteY8" fmla="*/ 1203325 h 1574800"/>
                  <a:gd name="connsiteX0" fmla="*/ 11386 w 1049611"/>
                  <a:gd name="connsiteY0" fmla="*/ 1101725 h 1574800"/>
                  <a:gd name="connsiteX1" fmla="*/ 217761 w 1049611"/>
                  <a:gd name="connsiteY1" fmla="*/ 431800 h 1574800"/>
                  <a:gd name="connsiteX2" fmla="*/ 513036 w 1049611"/>
                  <a:gd name="connsiteY2" fmla="*/ 0 h 1574800"/>
                  <a:gd name="connsiteX3" fmla="*/ 646386 w 1049611"/>
                  <a:gd name="connsiteY3" fmla="*/ 358775 h 1574800"/>
                  <a:gd name="connsiteX4" fmla="*/ 1049611 w 1049611"/>
                  <a:gd name="connsiteY4" fmla="*/ 476250 h 1574800"/>
                  <a:gd name="connsiteX5" fmla="*/ 903561 w 1049611"/>
                  <a:gd name="connsiteY5" fmla="*/ 1123950 h 1574800"/>
                  <a:gd name="connsiteX6" fmla="*/ 582886 w 1049611"/>
                  <a:gd name="connsiteY6" fmla="*/ 1574800 h 1574800"/>
                  <a:gd name="connsiteX7" fmla="*/ 144736 w 1049611"/>
                  <a:gd name="connsiteY7" fmla="*/ 1549400 h 1574800"/>
                  <a:gd name="connsiteX8" fmla="*/ 11386 w 1049611"/>
                  <a:gd name="connsiteY8" fmla="*/ 1101725 h 1574800"/>
                  <a:gd name="connsiteX0" fmla="*/ 296 w 1038521"/>
                  <a:gd name="connsiteY0" fmla="*/ 1101725 h 1574800"/>
                  <a:gd name="connsiteX1" fmla="*/ 206671 w 1038521"/>
                  <a:gd name="connsiteY1" fmla="*/ 431800 h 1574800"/>
                  <a:gd name="connsiteX2" fmla="*/ 501946 w 1038521"/>
                  <a:gd name="connsiteY2" fmla="*/ 0 h 1574800"/>
                  <a:gd name="connsiteX3" fmla="*/ 635296 w 1038521"/>
                  <a:gd name="connsiteY3" fmla="*/ 358775 h 1574800"/>
                  <a:gd name="connsiteX4" fmla="*/ 1038521 w 1038521"/>
                  <a:gd name="connsiteY4" fmla="*/ 476250 h 1574800"/>
                  <a:gd name="connsiteX5" fmla="*/ 892471 w 1038521"/>
                  <a:gd name="connsiteY5" fmla="*/ 1123950 h 1574800"/>
                  <a:gd name="connsiteX6" fmla="*/ 571796 w 1038521"/>
                  <a:gd name="connsiteY6" fmla="*/ 1574800 h 1574800"/>
                  <a:gd name="connsiteX7" fmla="*/ 165396 w 1038521"/>
                  <a:gd name="connsiteY7" fmla="*/ 1552575 h 1574800"/>
                  <a:gd name="connsiteX8" fmla="*/ 296 w 1038521"/>
                  <a:gd name="connsiteY8" fmla="*/ 1101725 h 1574800"/>
                  <a:gd name="connsiteX0" fmla="*/ 1350 w 1039575"/>
                  <a:gd name="connsiteY0" fmla="*/ 1101725 h 1598586"/>
                  <a:gd name="connsiteX1" fmla="*/ 207725 w 1039575"/>
                  <a:gd name="connsiteY1" fmla="*/ 431800 h 1598586"/>
                  <a:gd name="connsiteX2" fmla="*/ 503000 w 1039575"/>
                  <a:gd name="connsiteY2" fmla="*/ 0 h 1598586"/>
                  <a:gd name="connsiteX3" fmla="*/ 636350 w 1039575"/>
                  <a:gd name="connsiteY3" fmla="*/ 358775 h 1598586"/>
                  <a:gd name="connsiteX4" fmla="*/ 1039575 w 1039575"/>
                  <a:gd name="connsiteY4" fmla="*/ 476250 h 1598586"/>
                  <a:gd name="connsiteX5" fmla="*/ 893525 w 1039575"/>
                  <a:gd name="connsiteY5" fmla="*/ 1123950 h 1598586"/>
                  <a:gd name="connsiteX6" fmla="*/ 572850 w 1039575"/>
                  <a:gd name="connsiteY6" fmla="*/ 1574800 h 1598586"/>
                  <a:gd name="connsiteX7" fmla="*/ 166450 w 1039575"/>
                  <a:gd name="connsiteY7" fmla="*/ 1552575 h 1598586"/>
                  <a:gd name="connsiteX8" fmla="*/ 1350 w 1039575"/>
                  <a:gd name="connsiteY8" fmla="*/ 1101725 h 1598586"/>
                  <a:gd name="connsiteX0" fmla="*/ 1350 w 1039575"/>
                  <a:gd name="connsiteY0" fmla="*/ 1101725 h 1629318"/>
                  <a:gd name="connsiteX1" fmla="*/ 207725 w 1039575"/>
                  <a:gd name="connsiteY1" fmla="*/ 431800 h 1629318"/>
                  <a:gd name="connsiteX2" fmla="*/ 503000 w 1039575"/>
                  <a:gd name="connsiteY2" fmla="*/ 0 h 1629318"/>
                  <a:gd name="connsiteX3" fmla="*/ 636350 w 1039575"/>
                  <a:gd name="connsiteY3" fmla="*/ 358775 h 1629318"/>
                  <a:gd name="connsiteX4" fmla="*/ 1039575 w 1039575"/>
                  <a:gd name="connsiteY4" fmla="*/ 476250 h 1629318"/>
                  <a:gd name="connsiteX5" fmla="*/ 893525 w 1039575"/>
                  <a:gd name="connsiteY5" fmla="*/ 1123950 h 1629318"/>
                  <a:gd name="connsiteX6" fmla="*/ 572850 w 1039575"/>
                  <a:gd name="connsiteY6" fmla="*/ 1574800 h 1629318"/>
                  <a:gd name="connsiteX7" fmla="*/ 166450 w 1039575"/>
                  <a:gd name="connsiteY7" fmla="*/ 1552575 h 1629318"/>
                  <a:gd name="connsiteX8" fmla="*/ 1350 w 1039575"/>
                  <a:gd name="connsiteY8" fmla="*/ 1101725 h 1629318"/>
                  <a:gd name="connsiteX0" fmla="*/ 452 w 1038677"/>
                  <a:gd name="connsiteY0" fmla="*/ 1101725 h 1603969"/>
                  <a:gd name="connsiteX1" fmla="*/ 206827 w 1038677"/>
                  <a:gd name="connsiteY1" fmla="*/ 431800 h 1603969"/>
                  <a:gd name="connsiteX2" fmla="*/ 502102 w 1038677"/>
                  <a:gd name="connsiteY2" fmla="*/ 0 h 1603969"/>
                  <a:gd name="connsiteX3" fmla="*/ 635452 w 1038677"/>
                  <a:gd name="connsiteY3" fmla="*/ 358775 h 1603969"/>
                  <a:gd name="connsiteX4" fmla="*/ 1038677 w 1038677"/>
                  <a:gd name="connsiteY4" fmla="*/ 476250 h 1603969"/>
                  <a:gd name="connsiteX5" fmla="*/ 892627 w 1038677"/>
                  <a:gd name="connsiteY5" fmla="*/ 1123950 h 1603969"/>
                  <a:gd name="connsiteX6" fmla="*/ 597352 w 1038677"/>
                  <a:gd name="connsiteY6" fmla="*/ 1539875 h 1603969"/>
                  <a:gd name="connsiteX7" fmla="*/ 165552 w 1038677"/>
                  <a:gd name="connsiteY7" fmla="*/ 1552575 h 1603969"/>
                  <a:gd name="connsiteX8" fmla="*/ 452 w 1038677"/>
                  <a:gd name="connsiteY8" fmla="*/ 1101725 h 1603969"/>
                  <a:gd name="connsiteX0" fmla="*/ 452 w 1038677"/>
                  <a:gd name="connsiteY0" fmla="*/ 1101725 h 1603969"/>
                  <a:gd name="connsiteX1" fmla="*/ 206827 w 1038677"/>
                  <a:gd name="connsiteY1" fmla="*/ 431800 h 1603969"/>
                  <a:gd name="connsiteX2" fmla="*/ 502102 w 1038677"/>
                  <a:gd name="connsiteY2" fmla="*/ 0 h 1603969"/>
                  <a:gd name="connsiteX3" fmla="*/ 635452 w 1038677"/>
                  <a:gd name="connsiteY3" fmla="*/ 358775 h 1603969"/>
                  <a:gd name="connsiteX4" fmla="*/ 1038677 w 1038677"/>
                  <a:gd name="connsiteY4" fmla="*/ 476250 h 1603969"/>
                  <a:gd name="connsiteX5" fmla="*/ 892627 w 1038677"/>
                  <a:gd name="connsiteY5" fmla="*/ 1123950 h 1603969"/>
                  <a:gd name="connsiteX6" fmla="*/ 597352 w 1038677"/>
                  <a:gd name="connsiteY6" fmla="*/ 1539875 h 1603969"/>
                  <a:gd name="connsiteX7" fmla="*/ 165552 w 1038677"/>
                  <a:gd name="connsiteY7" fmla="*/ 1552575 h 1603969"/>
                  <a:gd name="connsiteX8" fmla="*/ 452 w 103867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35452 w 1095827"/>
                  <a:gd name="connsiteY3" fmla="*/ 358775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021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452 w 1095827"/>
                  <a:gd name="connsiteY0" fmla="*/ 1101725 h 1603969"/>
                  <a:gd name="connsiteX1" fmla="*/ 206827 w 1095827"/>
                  <a:gd name="connsiteY1" fmla="*/ 431800 h 1603969"/>
                  <a:gd name="connsiteX2" fmla="*/ 527502 w 1095827"/>
                  <a:gd name="connsiteY2" fmla="*/ 0 h 1603969"/>
                  <a:gd name="connsiteX3" fmla="*/ 670377 w 1095827"/>
                  <a:gd name="connsiteY3" fmla="*/ 400050 h 1603969"/>
                  <a:gd name="connsiteX4" fmla="*/ 1095827 w 1095827"/>
                  <a:gd name="connsiteY4" fmla="*/ 485775 h 1603969"/>
                  <a:gd name="connsiteX5" fmla="*/ 892627 w 1095827"/>
                  <a:gd name="connsiteY5" fmla="*/ 1123950 h 1603969"/>
                  <a:gd name="connsiteX6" fmla="*/ 597352 w 1095827"/>
                  <a:gd name="connsiteY6" fmla="*/ 1539875 h 1603969"/>
                  <a:gd name="connsiteX7" fmla="*/ 165552 w 1095827"/>
                  <a:gd name="connsiteY7" fmla="*/ 1552575 h 1603969"/>
                  <a:gd name="connsiteX8" fmla="*/ 452 w 1095827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517 w 1095892"/>
                  <a:gd name="connsiteY0" fmla="*/ 1101725 h 1603969"/>
                  <a:gd name="connsiteX1" fmla="*/ 210067 w 1095892"/>
                  <a:gd name="connsiteY1" fmla="*/ 476250 h 1603969"/>
                  <a:gd name="connsiteX2" fmla="*/ 527567 w 1095892"/>
                  <a:gd name="connsiteY2" fmla="*/ 0 h 1603969"/>
                  <a:gd name="connsiteX3" fmla="*/ 670442 w 1095892"/>
                  <a:gd name="connsiteY3" fmla="*/ 400050 h 1603969"/>
                  <a:gd name="connsiteX4" fmla="*/ 1095892 w 1095892"/>
                  <a:gd name="connsiteY4" fmla="*/ 485775 h 1603969"/>
                  <a:gd name="connsiteX5" fmla="*/ 892692 w 1095892"/>
                  <a:gd name="connsiteY5" fmla="*/ 1123950 h 1603969"/>
                  <a:gd name="connsiteX6" fmla="*/ 597417 w 1095892"/>
                  <a:gd name="connsiteY6" fmla="*/ 1539875 h 1603969"/>
                  <a:gd name="connsiteX7" fmla="*/ 165617 w 1095892"/>
                  <a:gd name="connsiteY7" fmla="*/ 1552575 h 1603969"/>
                  <a:gd name="connsiteX8" fmla="*/ 517 w 1095892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5603"/>
                  <a:gd name="connsiteY0" fmla="*/ 1101725 h 1603969"/>
                  <a:gd name="connsiteX1" fmla="*/ 193903 w 1095603"/>
                  <a:gd name="connsiteY1" fmla="*/ 473075 h 1603969"/>
                  <a:gd name="connsiteX2" fmla="*/ 527278 w 1095603"/>
                  <a:gd name="connsiteY2" fmla="*/ 0 h 1603969"/>
                  <a:gd name="connsiteX3" fmla="*/ 670153 w 1095603"/>
                  <a:gd name="connsiteY3" fmla="*/ 400050 h 1603969"/>
                  <a:gd name="connsiteX4" fmla="*/ 1095603 w 1095603"/>
                  <a:gd name="connsiteY4" fmla="*/ 485775 h 1603969"/>
                  <a:gd name="connsiteX5" fmla="*/ 892403 w 1095603"/>
                  <a:gd name="connsiteY5" fmla="*/ 1123950 h 1603969"/>
                  <a:gd name="connsiteX6" fmla="*/ 597128 w 1095603"/>
                  <a:gd name="connsiteY6" fmla="*/ 1539875 h 1603969"/>
                  <a:gd name="connsiteX7" fmla="*/ 165328 w 1095603"/>
                  <a:gd name="connsiteY7" fmla="*/ 1552575 h 1603969"/>
                  <a:gd name="connsiteX8" fmla="*/ 228 w 1095603"/>
                  <a:gd name="connsiteY8" fmla="*/ 1101725 h 1603969"/>
                  <a:gd name="connsiteX0" fmla="*/ 228 w 1092428"/>
                  <a:gd name="connsiteY0" fmla="*/ 1101725 h 1603969"/>
                  <a:gd name="connsiteX1" fmla="*/ 193903 w 1092428"/>
                  <a:gd name="connsiteY1" fmla="*/ 473075 h 1603969"/>
                  <a:gd name="connsiteX2" fmla="*/ 527278 w 1092428"/>
                  <a:gd name="connsiteY2" fmla="*/ 0 h 1603969"/>
                  <a:gd name="connsiteX3" fmla="*/ 670153 w 1092428"/>
                  <a:gd name="connsiteY3" fmla="*/ 400050 h 1603969"/>
                  <a:gd name="connsiteX4" fmla="*/ 1092428 w 1092428"/>
                  <a:gd name="connsiteY4" fmla="*/ 466725 h 1603969"/>
                  <a:gd name="connsiteX5" fmla="*/ 892403 w 1092428"/>
                  <a:gd name="connsiteY5" fmla="*/ 1123950 h 1603969"/>
                  <a:gd name="connsiteX6" fmla="*/ 597128 w 1092428"/>
                  <a:gd name="connsiteY6" fmla="*/ 1539875 h 1603969"/>
                  <a:gd name="connsiteX7" fmla="*/ 165328 w 1092428"/>
                  <a:gd name="connsiteY7" fmla="*/ 1552575 h 1603969"/>
                  <a:gd name="connsiteX8" fmla="*/ 228 w 1092428"/>
                  <a:gd name="connsiteY8" fmla="*/ 1101725 h 1603969"/>
                  <a:gd name="connsiteX0" fmla="*/ 228 w 1092428"/>
                  <a:gd name="connsiteY0" fmla="*/ 1101725 h 1603969"/>
                  <a:gd name="connsiteX1" fmla="*/ 193903 w 1092428"/>
                  <a:gd name="connsiteY1" fmla="*/ 473075 h 1603969"/>
                  <a:gd name="connsiteX2" fmla="*/ 527278 w 1092428"/>
                  <a:gd name="connsiteY2" fmla="*/ 0 h 1603969"/>
                  <a:gd name="connsiteX3" fmla="*/ 692378 w 1092428"/>
                  <a:gd name="connsiteY3" fmla="*/ 390525 h 1603969"/>
                  <a:gd name="connsiteX4" fmla="*/ 1092428 w 1092428"/>
                  <a:gd name="connsiteY4" fmla="*/ 466725 h 1603969"/>
                  <a:gd name="connsiteX5" fmla="*/ 892403 w 1092428"/>
                  <a:gd name="connsiteY5" fmla="*/ 1123950 h 1603969"/>
                  <a:gd name="connsiteX6" fmla="*/ 597128 w 1092428"/>
                  <a:gd name="connsiteY6" fmla="*/ 1539875 h 1603969"/>
                  <a:gd name="connsiteX7" fmla="*/ 165328 w 1092428"/>
                  <a:gd name="connsiteY7" fmla="*/ 1552575 h 1603969"/>
                  <a:gd name="connsiteX8" fmla="*/ 228 w 1092428"/>
                  <a:gd name="connsiteY8" fmla="*/ 1101725 h 160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2428" h="1603969">
                    <a:moveTo>
                      <a:pt x="228" y="1101725"/>
                    </a:moveTo>
                    <a:cubicBezTo>
                      <a:pt x="4991" y="921808"/>
                      <a:pt x="78545" y="698500"/>
                      <a:pt x="193903" y="473075"/>
                    </a:cubicBezTo>
                    <a:cubicBezTo>
                      <a:pt x="309261" y="247650"/>
                      <a:pt x="421445" y="158750"/>
                      <a:pt x="527278" y="0"/>
                    </a:cubicBezTo>
                    <a:cubicBezTo>
                      <a:pt x="538920" y="149225"/>
                      <a:pt x="598186" y="312738"/>
                      <a:pt x="692378" y="390525"/>
                    </a:cubicBezTo>
                    <a:cubicBezTo>
                      <a:pt x="786570" y="468312"/>
                      <a:pt x="937911" y="482600"/>
                      <a:pt x="1092428" y="466725"/>
                    </a:cubicBezTo>
                    <a:cubicBezTo>
                      <a:pt x="1043745" y="682625"/>
                      <a:pt x="974953" y="945092"/>
                      <a:pt x="892403" y="1123950"/>
                    </a:cubicBezTo>
                    <a:cubicBezTo>
                      <a:pt x="809853" y="1302808"/>
                      <a:pt x="716720" y="1459442"/>
                      <a:pt x="597128" y="1539875"/>
                    </a:cubicBezTo>
                    <a:cubicBezTo>
                      <a:pt x="477536" y="1620308"/>
                      <a:pt x="264811" y="1625600"/>
                      <a:pt x="165328" y="1552575"/>
                    </a:cubicBezTo>
                    <a:cubicBezTo>
                      <a:pt x="65845" y="1479550"/>
                      <a:pt x="-4535" y="1281642"/>
                      <a:pt x="228" y="1101725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DE6348BF-3650-289D-585F-D161FEE128A5}"/>
                  </a:ext>
                </a:extLst>
              </p:cNvPr>
              <p:cNvSpPr/>
              <p:nvPr/>
            </p:nvSpPr>
            <p:spPr>
              <a:xfrm rot="18900000">
                <a:off x="4606689" y="8040774"/>
                <a:ext cx="103505" cy="5820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87869CCC-A70D-65D4-9358-C1CAA780A97F}"/>
                  </a:ext>
                </a:extLst>
              </p:cNvPr>
              <p:cNvSpPr/>
              <p:nvPr/>
            </p:nvSpPr>
            <p:spPr>
              <a:xfrm rot="18900000">
                <a:off x="4536384" y="8146231"/>
                <a:ext cx="103505" cy="5820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016B244-2A38-6768-FEBB-A7D12D5A57DB}"/>
                </a:ext>
              </a:extLst>
            </p:cNvPr>
            <p:cNvSpPr/>
            <p:nvPr/>
          </p:nvSpPr>
          <p:spPr>
            <a:xfrm>
              <a:off x="398223" y="5982445"/>
              <a:ext cx="1914605" cy="1220805"/>
            </a:xfrm>
            <a:custGeom>
              <a:avLst/>
              <a:gdLst>
                <a:gd name="connsiteX0" fmla="*/ 203472 w 1914605"/>
                <a:gd name="connsiteY0" fmla="*/ 0 h 1220805"/>
                <a:gd name="connsiteX1" fmla="*/ 1328130 w 1914605"/>
                <a:gd name="connsiteY1" fmla="*/ 0 h 1220805"/>
                <a:gd name="connsiteX2" fmla="*/ 1515612 w 1914605"/>
                <a:gd name="connsiteY2" fmla="*/ 124272 h 1220805"/>
                <a:gd name="connsiteX3" fmla="*/ 1531591 w 1914605"/>
                <a:gd name="connsiteY3" fmla="*/ 203420 h 1220805"/>
                <a:gd name="connsiteX4" fmla="*/ 1561854 w 1914605"/>
                <a:gd name="connsiteY4" fmla="*/ 204606 h 1220805"/>
                <a:gd name="connsiteX5" fmla="*/ 1914605 w 1914605"/>
                <a:gd name="connsiteY5" fmla="*/ 516275 h 1220805"/>
                <a:gd name="connsiteX6" fmla="*/ 1570813 w 1914605"/>
                <a:gd name="connsiteY6" fmla="*/ 402906 h 1220805"/>
                <a:gd name="connsiteX7" fmla="*/ 1531602 w 1914605"/>
                <a:gd name="connsiteY7" fmla="*/ 408639 h 1220805"/>
                <a:gd name="connsiteX8" fmla="*/ 1531602 w 1914605"/>
                <a:gd name="connsiteY8" fmla="*/ 1017333 h 1220805"/>
                <a:gd name="connsiteX9" fmla="*/ 1328130 w 1914605"/>
                <a:gd name="connsiteY9" fmla="*/ 1220805 h 1220805"/>
                <a:gd name="connsiteX10" fmla="*/ 203472 w 1914605"/>
                <a:gd name="connsiteY10" fmla="*/ 1220805 h 1220805"/>
                <a:gd name="connsiteX11" fmla="*/ 0 w 1914605"/>
                <a:gd name="connsiteY11" fmla="*/ 1017333 h 1220805"/>
                <a:gd name="connsiteX12" fmla="*/ 0 w 1914605"/>
                <a:gd name="connsiteY12" fmla="*/ 203472 h 1220805"/>
                <a:gd name="connsiteX13" fmla="*/ 203472 w 1914605"/>
                <a:gd name="connsiteY13" fmla="*/ 0 h 1220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14605" h="1220805">
                  <a:moveTo>
                    <a:pt x="203472" y="0"/>
                  </a:moveTo>
                  <a:lnTo>
                    <a:pt x="1328130" y="0"/>
                  </a:lnTo>
                  <a:cubicBezTo>
                    <a:pt x="1412411" y="0"/>
                    <a:pt x="1484723" y="51243"/>
                    <a:pt x="1515612" y="124272"/>
                  </a:cubicBezTo>
                  <a:lnTo>
                    <a:pt x="1531591" y="203420"/>
                  </a:lnTo>
                  <a:lnTo>
                    <a:pt x="1561854" y="204606"/>
                  </a:lnTo>
                  <a:cubicBezTo>
                    <a:pt x="1726206" y="227490"/>
                    <a:pt x="1868955" y="345909"/>
                    <a:pt x="1914605" y="516275"/>
                  </a:cubicBezTo>
                  <a:cubicBezTo>
                    <a:pt x="1815767" y="438692"/>
                    <a:pt x="1693860" y="399407"/>
                    <a:pt x="1570813" y="402906"/>
                  </a:cubicBezTo>
                  <a:lnTo>
                    <a:pt x="1531602" y="408639"/>
                  </a:lnTo>
                  <a:lnTo>
                    <a:pt x="1531602" y="1017333"/>
                  </a:lnTo>
                  <a:cubicBezTo>
                    <a:pt x="1531602" y="1129707"/>
                    <a:pt x="1440504" y="1220805"/>
                    <a:pt x="1328130" y="1220805"/>
                  </a:cubicBezTo>
                  <a:lnTo>
                    <a:pt x="203472" y="1220805"/>
                  </a:lnTo>
                  <a:cubicBezTo>
                    <a:pt x="91098" y="1220805"/>
                    <a:pt x="0" y="1129707"/>
                    <a:pt x="0" y="1017333"/>
                  </a:cubicBezTo>
                  <a:lnTo>
                    <a:pt x="0" y="203472"/>
                  </a:lnTo>
                  <a:cubicBezTo>
                    <a:pt x="0" y="91098"/>
                    <a:pt x="91098" y="0"/>
                    <a:pt x="20347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73B2D627-C7F2-982F-0D17-C1116B7C75A3}"/>
                </a:ext>
              </a:extLst>
            </p:cNvPr>
            <p:cNvSpPr txBox="1"/>
            <p:nvPr/>
          </p:nvSpPr>
          <p:spPr>
            <a:xfrm>
              <a:off x="457014" y="6123981"/>
              <a:ext cx="14562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〇〇君の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テストは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点と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…</a:t>
              </a:r>
              <a:endPara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5F6193D5-8E84-73A3-E038-B3F8CF37972C}"/>
                </a:ext>
              </a:extLst>
            </p:cNvPr>
            <p:cNvSpPr/>
            <p:nvPr/>
          </p:nvSpPr>
          <p:spPr>
            <a:xfrm rot="10800000">
              <a:off x="4471743" y="7753828"/>
              <a:ext cx="1914605" cy="1220805"/>
            </a:xfrm>
            <a:custGeom>
              <a:avLst/>
              <a:gdLst>
                <a:gd name="connsiteX0" fmla="*/ 203472 w 1914605"/>
                <a:gd name="connsiteY0" fmla="*/ 0 h 1220805"/>
                <a:gd name="connsiteX1" fmla="*/ 1328130 w 1914605"/>
                <a:gd name="connsiteY1" fmla="*/ 0 h 1220805"/>
                <a:gd name="connsiteX2" fmla="*/ 1515612 w 1914605"/>
                <a:gd name="connsiteY2" fmla="*/ 124272 h 1220805"/>
                <a:gd name="connsiteX3" fmla="*/ 1531591 w 1914605"/>
                <a:gd name="connsiteY3" fmla="*/ 203420 h 1220805"/>
                <a:gd name="connsiteX4" fmla="*/ 1561854 w 1914605"/>
                <a:gd name="connsiteY4" fmla="*/ 204606 h 1220805"/>
                <a:gd name="connsiteX5" fmla="*/ 1914605 w 1914605"/>
                <a:gd name="connsiteY5" fmla="*/ 516275 h 1220805"/>
                <a:gd name="connsiteX6" fmla="*/ 1570813 w 1914605"/>
                <a:gd name="connsiteY6" fmla="*/ 402906 h 1220805"/>
                <a:gd name="connsiteX7" fmla="*/ 1531602 w 1914605"/>
                <a:gd name="connsiteY7" fmla="*/ 408639 h 1220805"/>
                <a:gd name="connsiteX8" fmla="*/ 1531602 w 1914605"/>
                <a:gd name="connsiteY8" fmla="*/ 1017333 h 1220805"/>
                <a:gd name="connsiteX9" fmla="*/ 1328130 w 1914605"/>
                <a:gd name="connsiteY9" fmla="*/ 1220805 h 1220805"/>
                <a:gd name="connsiteX10" fmla="*/ 203472 w 1914605"/>
                <a:gd name="connsiteY10" fmla="*/ 1220805 h 1220805"/>
                <a:gd name="connsiteX11" fmla="*/ 0 w 1914605"/>
                <a:gd name="connsiteY11" fmla="*/ 1017333 h 1220805"/>
                <a:gd name="connsiteX12" fmla="*/ 0 w 1914605"/>
                <a:gd name="connsiteY12" fmla="*/ 203472 h 1220805"/>
                <a:gd name="connsiteX13" fmla="*/ 203472 w 1914605"/>
                <a:gd name="connsiteY13" fmla="*/ 0 h 1220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914605" h="1220805">
                  <a:moveTo>
                    <a:pt x="203472" y="0"/>
                  </a:moveTo>
                  <a:lnTo>
                    <a:pt x="1328130" y="0"/>
                  </a:lnTo>
                  <a:cubicBezTo>
                    <a:pt x="1412411" y="0"/>
                    <a:pt x="1484723" y="51243"/>
                    <a:pt x="1515612" y="124272"/>
                  </a:cubicBezTo>
                  <a:lnTo>
                    <a:pt x="1531591" y="203420"/>
                  </a:lnTo>
                  <a:lnTo>
                    <a:pt x="1561854" y="204606"/>
                  </a:lnTo>
                  <a:cubicBezTo>
                    <a:pt x="1726206" y="227490"/>
                    <a:pt x="1868955" y="345909"/>
                    <a:pt x="1914605" y="516275"/>
                  </a:cubicBezTo>
                  <a:cubicBezTo>
                    <a:pt x="1815767" y="438692"/>
                    <a:pt x="1693860" y="399407"/>
                    <a:pt x="1570813" y="402906"/>
                  </a:cubicBezTo>
                  <a:lnTo>
                    <a:pt x="1531602" y="408639"/>
                  </a:lnTo>
                  <a:lnTo>
                    <a:pt x="1531602" y="1017333"/>
                  </a:lnTo>
                  <a:cubicBezTo>
                    <a:pt x="1531602" y="1129707"/>
                    <a:pt x="1440504" y="1220805"/>
                    <a:pt x="1328130" y="1220805"/>
                  </a:cubicBezTo>
                  <a:lnTo>
                    <a:pt x="203472" y="1220805"/>
                  </a:lnTo>
                  <a:cubicBezTo>
                    <a:pt x="91098" y="1220805"/>
                    <a:pt x="0" y="1129707"/>
                    <a:pt x="0" y="1017333"/>
                  </a:cubicBezTo>
                  <a:lnTo>
                    <a:pt x="0" y="203472"/>
                  </a:lnTo>
                  <a:cubicBezTo>
                    <a:pt x="0" y="91098"/>
                    <a:pt x="91098" y="0"/>
                    <a:pt x="20347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E7664479-6F9A-47C7-5DE8-EADEFF5F0A9C}"/>
                </a:ext>
              </a:extLst>
            </p:cNvPr>
            <p:cNvSpPr txBox="1"/>
            <p:nvPr/>
          </p:nvSpPr>
          <p:spPr>
            <a:xfrm>
              <a:off x="4904289" y="8210949"/>
              <a:ext cx="1456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  <a:buClr>
                  <a:srgbClr val="C00000"/>
                </a:buClr>
              </a:pP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やめてよ</a:t>
              </a:r>
            </a:p>
          </p:txBody>
        </p:sp>
      </p:grp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828872DE-A6A5-0688-2D05-D91CE5D1D654}"/>
              </a:ext>
            </a:extLst>
          </p:cNvPr>
          <p:cNvSpPr txBox="1"/>
          <p:nvPr/>
        </p:nvSpPr>
        <p:spPr>
          <a:xfrm>
            <a:off x="3012427" y="307986"/>
            <a:ext cx="4115418" cy="92451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校内での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D1D13869-E99C-ED89-8A5E-D03D8A5A9387}"/>
              </a:ext>
            </a:extLst>
          </p:cNvPr>
          <p:cNvSpPr txBox="1"/>
          <p:nvPr/>
        </p:nvSpPr>
        <p:spPr>
          <a:xfrm>
            <a:off x="301340" y="6227503"/>
            <a:ext cx="9303320" cy="35307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投稿が問題を引き起こす恐れがあります、校内では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の利用を控えてください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9961068E-579D-6156-F6D7-6C6B7D24EFD5}"/>
              </a:ext>
            </a:extLst>
          </p:cNvPr>
          <p:cNvSpPr/>
          <p:nvPr/>
        </p:nvSpPr>
        <p:spPr>
          <a:xfrm>
            <a:off x="209005" y="169817"/>
            <a:ext cx="9469519" cy="170054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EF0B49-913D-4307-18AC-C7004C02C8C0}"/>
              </a:ext>
            </a:extLst>
          </p:cNvPr>
          <p:cNvSpPr txBox="1"/>
          <p:nvPr/>
        </p:nvSpPr>
        <p:spPr>
          <a:xfrm>
            <a:off x="602761" y="430306"/>
            <a:ext cx="8689158" cy="11733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ja-JP" altLang="en-US" b="1" dirty="0">
                <a:ln w="28575">
                  <a:noFill/>
                </a:ln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校内での</a:t>
            </a:r>
            <a:r>
              <a:rPr lang="en-US" altLang="ja-JP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b="1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禁止</a:t>
            </a:r>
            <a:endParaRPr lang="en-US" altLang="ja-JP" b="1" dirty="0">
              <a:ln w="28575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A84EC3B-9AAE-39C5-75F0-F3FACA29D119}"/>
              </a:ext>
            </a:extLst>
          </p:cNvPr>
          <p:cNvSpPr txBox="1"/>
          <p:nvPr/>
        </p:nvSpPr>
        <p:spPr>
          <a:xfrm>
            <a:off x="428433" y="2076206"/>
            <a:ext cx="443687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当校敷地内および校内での写真・動画の撮影・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投稿を一切禁止します。</a:t>
            </a:r>
          </a:p>
          <a:p>
            <a:pPr marL="285750" indent="-285750">
              <a:spcAft>
                <a:spcPts val="18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授業中・行事中・更衣室などでの録画・配信は厳禁とし、違反した場合は所定の処分を行います。</a:t>
            </a:r>
          </a:p>
          <a:p>
            <a:pPr marL="285750" indent="-285750">
              <a:spcAft>
                <a:spcPts val="18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生徒・保護者・来訪者ともに校内での情報発信は許可制とし、事前の申請がない投稿は認められません。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0EE8A80E-4034-9688-0366-25CEDDFB46CA}"/>
              </a:ext>
            </a:extLst>
          </p:cNvPr>
          <p:cNvSpPr/>
          <p:nvPr/>
        </p:nvSpPr>
        <p:spPr>
          <a:xfrm>
            <a:off x="8001819" y="2593119"/>
            <a:ext cx="1538424" cy="1259280"/>
          </a:xfrm>
          <a:custGeom>
            <a:avLst/>
            <a:gdLst>
              <a:gd name="connsiteX0" fmla="*/ 386760 w 1538424"/>
              <a:gd name="connsiteY0" fmla="*/ 0 h 1259280"/>
              <a:gd name="connsiteX1" fmla="*/ 1151664 w 1538424"/>
              <a:gd name="connsiteY1" fmla="*/ 0 h 1259280"/>
              <a:gd name="connsiteX2" fmla="*/ 1538424 w 1538424"/>
              <a:gd name="connsiteY2" fmla="*/ 386760 h 1259280"/>
              <a:gd name="connsiteX3" fmla="*/ 1538424 w 1538424"/>
              <a:gd name="connsiteY3" fmla="*/ 724523 h 1259280"/>
              <a:gd name="connsiteX4" fmla="*/ 1151664 w 1538424"/>
              <a:gd name="connsiteY4" fmla="*/ 1111283 h 1259280"/>
              <a:gd name="connsiteX5" fmla="*/ 997873 w 1538424"/>
              <a:gd name="connsiteY5" fmla="*/ 1111283 h 1259280"/>
              <a:gd name="connsiteX6" fmla="*/ 961649 w 1538424"/>
              <a:gd name="connsiteY6" fmla="*/ 1154102 h 1259280"/>
              <a:gd name="connsiteX7" fmla="*/ 623431 w 1538424"/>
              <a:gd name="connsiteY7" fmla="*/ 1254248 h 1259280"/>
              <a:gd name="connsiteX8" fmla="*/ 786134 w 1538424"/>
              <a:gd name="connsiteY8" fmla="*/ 1127287 h 1259280"/>
              <a:gd name="connsiteX9" fmla="*/ 795759 w 1538424"/>
              <a:gd name="connsiteY9" fmla="*/ 1111283 h 1259280"/>
              <a:gd name="connsiteX10" fmla="*/ 386760 w 1538424"/>
              <a:gd name="connsiteY10" fmla="*/ 1111283 h 1259280"/>
              <a:gd name="connsiteX11" fmla="*/ 0 w 1538424"/>
              <a:gd name="connsiteY11" fmla="*/ 724523 h 1259280"/>
              <a:gd name="connsiteX12" fmla="*/ 0 w 1538424"/>
              <a:gd name="connsiteY12" fmla="*/ 386760 h 1259280"/>
              <a:gd name="connsiteX13" fmla="*/ 386760 w 1538424"/>
              <a:gd name="connsiteY13" fmla="*/ 0 h 125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38424" h="1259280">
                <a:moveTo>
                  <a:pt x="386760" y="0"/>
                </a:moveTo>
                <a:lnTo>
                  <a:pt x="1151664" y="0"/>
                </a:lnTo>
                <a:cubicBezTo>
                  <a:pt x="1365266" y="0"/>
                  <a:pt x="1538424" y="173158"/>
                  <a:pt x="1538424" y="386760"/>
                </a:cubicBezTo>
                <a:lnTo>
                  <a:pt x="1538424" y="724523"/>
                </a:lnTo>
                <a:cubicBezTo>
                  <a:pt x="1538424" y="938125"/>
                  <a:pt x="1365266" y="1111283"/>
                  <a:pt x="1151664" y="1111283"/>
                </a:cubicBezTo>
                <a:lnTo>
                  <a:pt x="997873" y="1111283"/>
                </a:lnTo>
                <a:lnTo>
                  <a:pt x="961649" y="1154102"/>
                </a:lnTo>
                <a:cubicBezTo>
                  <a:pt x="879601" y="1233141"/>
                  <a:pt x="754801" y="1274295"/>
                  <a:pt x="623431" y="1254248"/>
                </a:cubicBezTo>
                <a:cubicBezTo>
                  <a:pt x="689385" y="1223684"/>
                  <a:pt x="744742" y="1179937"/>
                  <a:pt x="786134" y="1127287"/>
                </a:cubicBezTo>
                <a:lnTo>
                  <a:pt x="795759" y="1111283"/>
                </a:lnTo>
                <a:lnTo>
                  <a:pt x="386760" y="1111283"/>
                </a:lnTo>
                <a:cubicBezTo>
                  <a:pt x="173158" y="1111283"/>
                  <a:pt x="0" y="938125"/>
                  <a:pt x="0" y="724523"/>
                </a:cubicBezTo>
                <a:lnTo>
                  <a:pt x="0" y="386760"/>
                </a:lnTo>
                <a:cubicBezTo>
                  <a:pt x="0" y="173158"/>
                  <a:pt x="173158" y="0"/>
                  <a:pt x="386760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784C5F8-EB1D-7274-9A8D-E6863545DBBF}"/>
              </a:ext>
            </a:extLst>
          </p:cNvPr>
          <p:cNvSpPr txBox="1"/>
          <p:nvPr/>
        </p:nvSpPr>
        <p:spPr>
          <a:xfrm>
            <a:off x="8223886" y="2794818"/>
            <a:ext cx="1094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お願い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やめて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5BB7CF8-EF84-3A43-A13A-D6D6EFA91278}"/>
              </a:ext>
            </a:extLst>
          </p:cNvPr>
          <p:cNvGrpSpPr/>
          <p:nvPr/>
        </p:nvGrpSpPr>
        <p:grpSpPr>
          <a:xfrm>
            <a:off x="7717403" y="3288811"/>
            <a:ext cx="1806914" cy="1957488"/>
            <a:chOff x="4441900" y="1836168"/>
            <a:chExt cx="2303295" cy="2495234"/>
          </a:xfrm>
        </p:grpSpPr>
        <p:sp>
          <p:nvSpPr>
            <p:cNvPr id="13" name="爆発: 8 pt 12">
              <a:extLst>
                <a:ext uri="{FF2B5EF4-FFF2-40B4-BE49-F238E27FC236}">
                  <a16:creationId xmlns:a16="http://schemas.microsoft.com/office/drawing/2014/main" id="{3ADEEE8B-A850-54A2-D1E1-5E088360E19F}"/>
                </a:ext>
              </a:extLst>
            </p:cNvPr>
            <p:cNvSpPr/>
            <p:nvPr/>
          </p:nvSpPr>
          <p:spPr bwMode="auto">
            <a:xfrm>
              <a:off x="4867938" y="3867241"/>
              <a:ext cx="1509820" cy="464161"/>
            </a:xfrm>
            <a:prstGeom prst="irregularSeal1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451CCA4-A6CB-2DFF-DB73-8A493D89F42D}"/>
                </a:ext>
              </a:extLst>
            </p:cNvPr>
            <p:cNvSpPr/>
            <p:nvPr/>
          </p:nvSpPr>
          <p:spPr bwMode="auto">
            <a:xfrm rot="20825020">
              <a:off x="5095354" y="2549297"/>
              <a:ext cx="389691" cy="883122"/>
            </a:xfrm>
            <a:custGeom>
              <a:avLst/>
              <a:gdLst>
                <a:gd name="connsiteX0" fmla="*/ 267023 w 389691"/>
                <a:gd name="connsiteY0" fmla="*/ 0 h 1046302"/>
                <a:gd name="connsiteX1" fmla="*/ 314819 w 389691"/>
                <a:gd name="connsiteY1" fmla="*/ 34887 h 1046302"/>
                <a:gd name="connsiteX2" fmla="*/ 316907 w 389691"/>
                <a:gd name="connsiteY2" fmla="*/ 46275 h 1046302"/>
                <a:gd name="connsiteX3" fmla="*/ 317626 w 389691"/>
                <a:gd name="connsiteY3" fmla="*/ 45741 h 1046302"/>
                <a:gd name="connsiteX4" fmla="*/ 337818 w 389691"/>
                <a:gd name="connsiteY4" fmla="*/ 41253 h 1046302"/>
                <a:gd name="connsiteX5" fmla="*/ 389691 w 389691"/>
                <a:gd name="connsiteY5" fmla="*/ 98374 h 1046302"/>
                <a:gd name="connsiteX6" fmla="*/ 358009 w 389691"/>
                <a:gd name="connsiteY6" fmla="*/ 151006 h 1046302"/>
                <a:gd name="connsiteX7" fmla="*/ 355990 w 389691"/>
                <a:gd name="connsiteY7" fmla="*/ 151454 h 1046302"/>
                <a:gd name="connsiteX8" fmla="*/ 359757 w 389691"/>
                <a:gd name="connsiteY8" fmla="*/ 180339 h 1046302"/>
                <a:gd name="connsiteX9" fmla="*/ 351939 w 389691"/>
                <a:gd name="connsiteY9" fmla="*/ 225231 h 1046302"/>
                <a:gd name="connsiteX10" fmla="*/ 331378 w 389691"/>
                <a:gd name="connsiteY10" fmla="*/ 260586 h 1046302"/>
                <a:gd name="connsiteX11" fmla="*/ 339065 w 389691"/>
                <a:gd name="connsiteY11" fmla="*/ 276582 h 1046302"/>
                <a:gd name="connsiteX12" fmla="*/ 367612 w 389691"/>
                <a:gd name="connsiteY12" fmla="*/ 489286 h 1046302"/>
                <a:gd name="connsiteX13" fmla="*/ 339065 w 389691"/>
                <a:gd name="connsiteY13" fmla="*/ 701989 h 1046302"/>
                <a:gd name="connsiteX14" fmla="*/ 326324 w 389691"/>
                <a:gd name="connsiteY14" fmla="*/ 728502 h 1046302"/>
                <a:gd name="connsiteX15" fmla="*/ 298289 w 389691"/>
                <a:gd name="connsiteY15" fmla="*/ 811620 h 1046302"/>
                <a:gd name="connsiteX16" fmla="*/ 244619 w 389691"/>
                <a:gd name="connsiteY16" fmla="*/ 915965 h 1046302"/>
                <a:gd name="connsiteX17" fmla="*/ 177814 w 389691"/>
                <a:gd name="connsiteY17" fmla="*/ 1012429 h 1046302"/>
                <a:gd name="connsiteX18" fmla="*/ 145911 w 389691"/>
                <a:gd name="connsiteY18" fmla="*/ 1046302 h 1046302"/>
                <a:gd name="connsiteX19" fmla="*/ 110198 w 389691"/>
                <a:gd name="connsiteY19" fmla="*/ 949801 h 1046302"/>
                <a:gd name="connsiteX20" fmla="*/ 0 w 389691"/>
                <a:gd name="connsiteY20" fmla="*/ 990583 h 1046302"/>
                <a:gd name="connsiteX21" fmla="*/ 23798 w 389691"/>
                <a:gd name="connsiteY21" fmla="*/ 920027 h 1046302"/>
                <a:gd name="connsiteX22" fmla="*/ 77468 w 389691"/>
                <a:gd name="connsiteY22" fmla="*/ 815682 h 1046302"/>
                <a:gd name="connsiteX23" fmla="*/ 144273 w 389691"/>
                <a:gd name="connsiteY23" fmla="*/ 719218 h 1046302"/>
                <a:gd name="connsiteX24" fmla="*/ 193563 w 389691"/>
                <a:gd name="connsiteY24" fmla="*/ 666884 h 1046302"/>
                <a:gd name="connsiteX25" fmla="*/ 180345 w 389691"/>
                <a:gd name="connsiteY25" fmla="*/ 606374 h 1046302"/>
                <a:gd name="connsiteX26" fmla="*/ 172686 w 389691"/>
                <a:gd name="connsiteY26" fmla="*/ 489286 h 1046302"/>
                <a:gd name="connsiteX27" fmla="*/ 201232 w 389691"/>
                <a:gd name="connsiteY27" fmla="*/ 276582 h 1046302"/>
                <a:gd name="connsiteX28" fmla="*/ 203279 w 389691"/>
                <a:gd name="connsiteY28" fmla="*/ 272322 h 1046302"/>
                <a:gd name="connsiteX29" fmla="*/ 189934 w 389691"/>
                <a:gd name="connsiteY29" fmla="*/ 261891 h 1046302"/>
                <a:gd name="connsiteX30" fmla="*/ 160796 w 389691"/>
                <a:gd name="connsiteY30" fmla="*/ 180339 h 1046302"/>
                <a:gd name="connsiteX31" fmla="*/ 168614 w 389691"/>
                <a:gd name="connsiteY31" fmla="*/ 135446 h 1046302"/>
                <a:gd name="connsiteX32" fmla="*/ 178978 w 389691"/>
                <a:gd name="connsiteY32" fmla="*/ 117625 h 1046302"/>
                <a:gd name="connsiteX33" fmla="*/ 176437 w 389691"/>
                <a:gd name="connsiteY33" fmla="*/ 103766 h 1046302"/>
                <a:gd name="connsiteX34" fmla="*/ 191630 w 389691"/>
                <a:gd name="connsiteY34" fmla="*/ 63376 h 1046302"/>
                <a:gd name="connsiteX35" fmla="*/ 216045 w 389691"/>
                <a:gd name="connsiteY35" fmla="*/ 52239 h 1046302"/>
                <a:gd name="connsiteX36" fmla="*/ 219226 w 389691"/>
                <a:gd name="connsiteY36" fmla="*/ 34887 h 1046302"/>
                <a:gd name="connsiteX37" fmla="*/ 267023 w 389691"/>
                <a:gd name="connsiteY37" fmla="*/ 0 h 1046302"/>
                <a:gd name="connsiteX0" fmla="*/ 110198 w 389691"/>
                <a:gd name="connsiteY0" fmla="*/ 949801 h 1046302"/>
                <a:gd name="connsiteX1" fmla="*/ 0 w 389691"/>
                <a:gd name="connsiteY1" fmla="*/ 990583 h 1046302"/>
                <a:gd name="connsiteX2" fmla="*/ 23798 w 389691"/>
                <a:gd name="connsiteY2" fmla="*/ 920027 h 1046302"/>
                <a:gd name="connsiteX3" fmla="*/ 77468 w 389691"/>
                <a:gd name="connsiteY3" fmla="*/ 815682 h 1046302"/>
                <a:gd name="connsiteX4" fmla="*/ 144273 w 389691"/>
                <a:gd name="connsiteY4" fmla="*/ 719218 h 1046302"/>
                <a:gd name="connsiteX5" fmla="*/ 193563 w 389691"/>
                <a:gd name="connsiteY5" fmla="*/ 666884 h 1046302"/>
                <a:gd name="connsiteX6" fmla="*/ 180345 w 389691"/>
                <a:gd name="connsiteY6" fmla="*/ 606374 h 1046302"/>
                <a:gd name="connsiteX7" fmla="*/ 172686 w 389691"/>
                <a:gd name="connsiteY7" fmla="*/ 489286 h 1046302"/>
                <a:gd name="connsiteX8" fmla="*/ 201232 w 389691"/>
                <a:gd name="connsiteY8" fmla="*/ 276582 h 1046302"/>
                <a:gd name="connsiteX9" fmla="*/ 203279 w 389691"/>
                <a:gd name="connsiteY9" fmla="*/ 272322 h 1046302"/>
                <a:gd name="connsiteX10" fmla="*/ 189934 w 389691"/>
                <a:gd name="connsiteY10" fmla="*/ 261891 h 1046302"/>
                <a:gd name="connsiteX11" fmla="*/ 160796 w 389691"/>
                <a:gd name="connsiteY11" fmla="*/ 180339 h 1046302"/>
                <a:gd name="connsiteX12" fmla="*/ 168614 w 389691"/>
                <a:gd name="connsiteY12" fmla="*/ 135446 h 1046302"/>
                <a:gd name="connsiteX13" fmla="*/ 178978 w 389691"/>
                <a:gd name="connsiteY13" fmla="*/ 117625 h 1046302"/>
                <a:gd name="connsiteX14" fmla="*/ 176437 w 389691"/>
                <a:gd name="connsiteY14" fmla="*/ 103766 h 1046302"/>
                <a:gd name="connsiteX15" fmla="*/ 191630 w 389691"/>
                <a:gd name="connsiteY15" fmla="*/ 63376 h 1046302"/>
                <a:gd name="connsiteX16" fmla="*/ 216045 w 389691"/>
                <a:gd name="connsiteY16" fmla="*/ 52239 h 1046302"/>
                <a:gd name="connsiteX17" fmla="*/ 219226 w 389691"/>
                <a:gd name="connsiteY17" fmla="*/ 34887 h 1046302"/>
                <a:gd name="connsiteX18" fmla="*/ 267023 w 389691"/>
                <a:gd name="connsiteY18" fmla="*/ 0 h 1046302"/>
                <a:gd name="connsiteX19" fmla="*/ 314819 w 389691"/>
                <a:gd name="connsiteY19" fmla="*/ 34887 h 1046302"/>
                <a:gd name="connsiteX20" fmla="*/ 316907 w 389691"/>
                <a:gd name="connsiteY20" fmla="*/ 46275 h 1046302"/>
                <a:gd name="connsiteX21" fmla="*/ 317626 w 389691"/>
                <a:gd name="connsiteY21" fmla="*/ 45741 h 1046302"/>
                <a:gd name="connsiteX22" fmla="*/ 337818 w 389691"/>
                <a:gd name="connsiteY22" fmla="*/ 41253 h 1046302"/>
                <a:gd name="connsiteX23" fmla="*/ 389691 w 389691"/>
                <a:gd name="connsiteY23" fmla="*/ 98374 h 1046302"/>
                <a:gd name="connsiteX24" fmla="*/ 358009 w 389691"/>
                <a:gd name="connsiteY24" fmla="*/ 151006 h 1046302"/>
                <a:gd name="connsiteX25" fmla="*/ 355990 w 389691"/>
                <a:gd name="connsiteY25" fmla="*/ 151454 h 1046302"/>
                <a:gd name="connsiteX26" fmla="*/ 359757 w 389691"/>
                <a:gd name="connsiteY26" fmla="*/ 180339 h 1046302"/>
                <a:gd name="connsiteX27" fmla="*/ 351939 w 389691"/>
                <a:gd name="connsiteY27" fmla="*/ 225231 h 1046302"/>
                <a:gd name="connsiteX28" fmla="*/ 331378 w 389691"/>
                <a:gd name="connsiteY28" fmla="*/ 260586 h 1046302"/>
                <a:gd name="connsiteX29" fmla="*/ 339065 w 389691"/>
                <a:gd name="connsiteY29" fmla="*/ 276582 h 1046302"/>
                <a:gd name="connsiteX30" fmla="*/ 367612 w 389691"/>
                <a:gd name="connsiteY30" fmla="*/ 489286 h 1046302"/>
                <a:gd name="connsiteX31" fmla="*/ 339065 w 389691"/>
                <a:gd name="connsiteY31" fmla="*/ 701989 h 1046302"/>
                <a:gd name="connsiteX32" fmla="*/ 326324 w 389691"/>
                <a:gd name="connsiteY32" fmla="*/ 728502 h 1046302"/>
                <a:gd name="connsiteX33" fmla="*/ 298289 w 389691"/>
                <a:gd name="connsiteY33" fmla="*/ 811620 h 1046302"/>
                <a:gd name="connsiteX34" fmla="*/ 244619 w 389691"/>
                <a:gd name="connsiteY34" fmla="*/ 915965 h 1046302"/>
                <a:gd name="connsiteX35" fmla="*/ 177814 w 389691"/>
                <a:gd name="connsiteY35" fmla="*/ 1012429 h 1046302"/>
                <a:gd name="connsiteX36" fmla="*/ 145911 w 389691"/>
                <a:gd name="connsiteY36" fmla="*/ 1046302 h 1046302"/>
                <a:gd name="connsiteX37" fmla="*/ 201638 w 389691"/>
                <a:gd name="connsiteY37" fmla="*/ 1041241 h 1046302"/>
                <a:gd name="connsiteX0" fmla="*/ 0 w 389691"/>
                <a:gd name="connsiteY0" fmla="*/ 990583 h 1046302"/>
                <a:gd name="connsiteX1" fmla="*/ 23798 w 389691"/>
                <a:gd name="connsiteY1" fmla="*/ 920027 h 1046302"/>
                <a:gd name="connsiteX2" fmla="*/ 77468 w 389691"/>
                <a:gd name="connsiteY2" fmla="*/ 815682 h 1046302"/>
                <a:gd name="connsiteX3" fmla="*/ 144273 w 389691"/>
                <a:gd name="connsiteY3" fmla="*/ 719218 h 1046302"/>
                <a:gd name="connsiteX4" fmla="*/ 193563 w 389691"/>
                <a:gd name="connsiteY4" fmla="*/ 666884 h 1046302"/>
                <a:gd name="connsiteX5" fmla="*/ 180345 w 389691"/>
                <a:gd name="connsiteY5" fmla="*/ 606374 h 1046302"/>
                <a:gd name="connsiteX6" fmla="*/ 172686 w 389691"/>
                <a:gd name="connsiteY6" fmla="*/ 489286 h 1046302"/>
                <a:gd name="connsiteX7" fmla="*/ 201232 w 389691"/>
                <a:gd name="connsiteY7" fmla="*/ 276582 h 1046302"/>
                <a:gd name="connsiteX8" fmla="*/ 203279 w 389691"/>
                <a:gd name="connsiteY8" fmla="*/ 272322 h 1046302"/>
                <a:gd name="connsiteX9" fmla="*/ 189934 w 389691"/>
                <a:gd name="connsiteY9" fmla="*/ 261891 h 1046302"/>
                <a:gd name="connsiteX10" fmla="*/ 160796 w 389691"/>
                <a:gd name="connsiteY10" fmla="*/ 180339 h 1046302"/>
                <a:gd name="connsiteX11" fmla="*/ 168614 w 389691"/>
                <a:gd name="connsiteY11" fmla="*/ 135446 h 1046302"/>
                <a:gd name="connsiteX12" fmla="*/ 178978 w 389691"/>
                <a:gd name="connsiteY12" fmla="*/ 117625 h 1046302"/>
                <a:gd name="connsiteX13" fmla="*/ 176437 w 389691"/>
                <a:gd name="connsiteY13" fmla="*/ 103766 h 1046302"/>
                <a:gd name="connsiteX14" fmla="*/ 191630 w 389691"/>
                <a:gd name="connsiteY14" fmla="*/ 63376 h 1046302"/>
                <a:gd name="connsiteX15" fmla="*/ 216045 w 389691"/>
                <a:gd name="connsiteY15" fmla="*/ 52239 h 1046302"/>
                <a:gd name="connsiteX16" fmla="*/ 219226 w 389691"/>
                <a:gd name="connsiteY16" fmla="*/ 34887 h 1046302"/>
                <a:gd name="connsiteX17" fmla="*/ 267023 w 389691"/>
                <a:gd name="connsiteY17" fmla="*/ 0 h 1046302"/>
                <a:gd name="connsiteX18" fmla="*/ 314819 w 389691"/>
                <a:gd name="connsiteY18" fmla="*/ 34887 h 1046302"/>
                <a:gd name="connsiteX19" fmla="*/ 316907 w 389691"/>
                <a:gd name="connsiteY19" fmla="*/ 46275 h 1046302"/>
                <a:gd name="connsiteX20" fmla="*/ 317626 w 389691"/>
                <a:gd name="connsiteY20" fmla="*/ 45741 h 1046302"/>
                <a:gd name="connsiteX21" fmla="*/ 337818 w 389691"/>
                <a:gd name="connsiteY21" fmla="*/ 41253 h 1046302"/>
                <a:gd name="connsiteX22" fmla="*/ 389691 w 389691"/>
                <a:gd name="connsiteY22" fmla="*/ 98374 h 1046302"/>
                <a:gd name="connsiteX23" fmla="*/ 358009 w 389691"/>
                <a:gd name="connsiteY23" fmla="*/ 151006 h 1046302"/>
                <a:gd name="connsiteX24" fmla="*/ 355990 w 389691"/>
                <a:gd name="connsiteY24" fmla="*/ 151454 h 1046302"/>
                <a:gd name="connsiteX25" fmla="*/ 359757 w 389691"/>
                <a:gd name="connsiteY25" fmla="*/ 180339 h 1046302"/>
                <a:gd name="connsiteX26" fmla="*/ 351939 w 389691"/>
                <a:gd name="connsiteY26" fmla="*/ 225231 h 1046302"/>
                <a:gd name="connsiteX27" fmla="*/ 331378 w 389691"/>
                <a:gd name="connsiteY27" fmla="*/ 260586 h 1046302"/>
                <a:gd name="connsiteX28" fmla="*/ 339065 w 389691"/>
                <a:gd name="connsiteY28" fmla="*/ 276582 h 1046302"/>
                <a:gd name="connsiteX29" fmla="*/ 367612 w 389691"/>
                <a:gd name="connsiteY29" fmla="*/ 489286 h 1046302"/>
                <a:gd name="connsiteX30" fmla="*/ 339065 w 389691"/>
                <a:gd name="connsiteY30" fmla="*/ 701989 h 1046302"/>
                <a:gd name="connsiteX31" fmla="*/ 326324 w 389691"/>
                <a:gd name="connsiteY31" fmla="*/ 728502 h 1046302"/>
                <a:gd name="connsiteX32" fmla="*/ 298289 w 389691"/>
                <a:gd name="connsiteY32" fmla="*/ 811620 h 1046302"/>
                <a:gd name="connsiteX33" fmla="*/ 244619 w 389691"/>
                <a:gd name="connsiteY33" fmla="*/ 915965 h 1046302"/>
                <a:gd name="connsiteX34" fmla="*/ 177814 w 389691"/>
                <a:gd name="connsiteY34" fmla="*/ 1012429 h 1046302"/>
                <a:gd name="connsiteX35" fmla="*/ 145911 w 389691"/>
                <a:gd name="connsiteY35" fmla="*/ 1046302 h 1046302"/>
                <a:gd name="connsiteX36" fmla="*/ 201638 w 389691"/>
                <a:gd name="connsiteY36" fmla="*/ 1041241 h 1046302"/>
                <a:gd name="connsiteX0" fmla="*/ 0 w 389691"/>
                <a:gd name="connsiteY0" fmla="*/ 990583 h 1046302"/>
                <a:gd name="connsiteX1" fmla="*/ 23798 w 389691"/>
                <a:gd name="connsiteY1" fmla="*/ 920027 h 1046302"/>
                <a:gd name="connsiteX2" fmla="*/ 77468 w 389691"/>
                <a:gd name="connsiteY2" fmla="*/ 815682 h 1046302"/>
                <a:gd name="connsiteX3" fmla="*/ 144273 w 389691"/>
                <a:gd name="connsiteY3" fmla="*/ 719218 h 1046302"/>
                <a:gd name="connsiteX4" fmla="*/ 193563 w 389691"/>
                <a:gd name="connsiteY4" fmla="*/ 666884 h 1046302"/>
                <a:gd name="connsiteX5" fmla="*/ 180345 w 389691"/>
                <a:gd name="connsiteY5" fmla="*/ 606374 h 1046302"/>
                <a:gd name="connsiteX6" fmla="*/ 172686 w 389691"/>
                <a:gd name="connsiteY6" fmla="*/ 489286 h 1046302"/>
                <a:gd name="connsiteX7" fmla="*/ 201232 w 389691"/>
                <a:gd name="connsiteY7" fmla="*/ 276582 h 1046302"/>
                <a:gd name="connsiteX8" fmla="*/ 203279 w 389691"/>
                <a:gd name="connsiteY8" fmla="*/ 272322 h 1046302"/>
                <a:gd name="connsiteX9" fmla="*/ 189934 w 389691"/>
                <a:gd name="connsiteY9" fmla="*/ 261891 h 1046302"/>
                <a:gd name="connsiteX10" fmla="*/ 160796 w 389691"/>
                <a:gd name="connsiteY10" fmla="*/ 180339 h 1046302"/>
                <a:gd name="connsiteX11" fmla="*/ 168614 w 389691"/>
                <a:gd name="connsiteY11" fmla="*/ 135446 h 1046302"/>
                <a:gd name="connsiteX12" fmla="*/ 178978 w 389691"/>
                <a:gd name="connsiteY12" fmla="*/ 117625 h 1046302"/>
                <a:gd name="connsiteX13" fmla="*/ 176437 w 389691"/>
                <a:gd name="connsiteY13" fmla="*/ 103766 h 1046302"/>
                <a:gd name="connsiteX14" fmla="*/ 191630 w 389691"/>
                <a:gd name="connsiteY14" fmla="*/ 63376 h 1046302"/>
                <a:gd name="connsiteX15" fmla="*/ 216045 w 389691"/>
                <a:gd name="connsiteY15" fmla="*/ 52239 h 1046302"/>
                <a:gd name="connsiteX16" fmla="*/ 219226 w 389691"/>
                <a:gd name="connsiteY16" fmla="*/ 34887 h 1046302"/>
                <a:gd name="connsiteX17" fmla="*/ 267023 w 389691"/>
                <a:gd name="connsiteY17" fmla="*/ 0 h 1046302"/>
                <a:gd name="connsiteX18" fmla="*/ 314819 w 389691"/>
                <a:gd name="connsiteY18" fmla="*/ 34887 h 1046302"/>
                <a:gd name="connsiteX19" fmla="*/ 316907 w 389691"/>
                <a:gd name="connsiteY19" fmla="*/ 46275 h 1046302"/>
                <a:gd name="connsiteX20" fmla="*/ 317626 w 389691"/>
                <a:gd name="connsiteY20" fmla="*/ 45741 h 1046302"/>
                <a:gd name="connsiteX21" fmla="*/ 337818 w 389691"/>
                <a:gd name="connsiteY21" fmla="*/ 41253 h 1046302"/>
                <a:gd name="connsiteX22" fmla="*/ 389691 w 389691"/>
                <a:gd name="connsiteY22" fmla="*/ 98374 h 1046302"/>
                <a:gd name="connsiteX23" fmla="*/ 358009 w 389691"/>
                <a:gd name="connsiteY23" fmla="*/ 151006 h 1046302"/>
                <a:gd name="connsiteX24" fmla="*/ 355990 w 389691"/>
                <a:gd name="connsiteY24" fmla="*/ 151454 h 1046302"/>
                <a:gd name="connsiteX25" fmla="*/ 359757 w 389691"/>
                <a:gd name="connsiteY25" fmla="*/ 180339 h 1046302"/>
                <a:gd name="connsiteX26" fmla="*/ 351939 w 389691"/>
                <a:gd name="connsiteY26" fmla="*/ 225231 h 1046302"/>
                <a:gd name="connsiteX27" fmla="*/ 331378 w 389691"/>
                <a:gd name="connsiteY27" fmla="*/ 260586 h 1046302"/>
                <a:gd name="connsiteX28" fmla="*/ 339065 w 389691"/>
                <a:gd name="connsiteY28" fmla="*/ 276582 h 1046302"/>
                <a:gd name="connsiteX29" fmla="*/ 367612 w 389691"/>
                <a:gd name="connsiteY29" fmla="*/ 489286 h 1046302"/>
                <a:gd name="connsiteX30" fmla="*/ 339065 w 389691"/>
                <a:gd name="connsiteY30" fmla="*/ 701989 h 1046302"/>
                <a:gd name="connsiteX31" fmla="*/ 326324 w 389691"/>
                <a:gd name="connsiteY31" fmla="*/ 728502 h 1046302"/>
                <a:gd name="connsiteX32" fmla="*/ 298289 w 389691"/>
                <a:gd name="connsiteY32" fmla="*/ 811620 h 1046302"/>
                <a:gd name="connsiteX33" fmla="*/ 244619 w 389691"/>
                <a:gd name="connsiteY33" fmla="*/ 915965 h 1046302"/>
                <a:gd name="connsiteX34" fmla="*/ 177814 w 389691"/>
                <a:gd name="connsiteY34" fmla="*/ 1012429 h 1046302"/>
                <a:gd name="connsiteX35" fmla="*/ 145911 w 389691"/>
                <a:gd name="connsiteY35" fmla="*/ 1046302 h 1046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89691" h="1046302">
                  <a:moveTo>
                    <a:pt x="0" y="990583"/>
                  </a:moveTo>
                  <a:lnTo>
                    <a:pt x="23798" y="920027"/>
                  </a:lnTo>
                  <a:cubicBezTo>
                    <a:pt x="38083" y="886630"/>
                    <a:pt x="56101" y="851297"/>
                    <a:pt x="77468" y="815682"/>
                  </a:cubicBezTo>
                  <a:cubicBezTo>
                    <a:pt x="98835" y="780067"/>
                    <a:pt x="121530" y="747541"/>
                    <a:pt x="144273" y="719218"/>
                  </a:cubicBezTo>
                  <a:lnTo>
                    <a:pt x="193563" y="666884"/>
                  </a:lnTo>
                  <a:lnTo>
                    <a:pt x="180345" y="606374"/>
                  </a:lnTo>
                  <a:cubicBezTo>
                    <a:pt x="175413" y="570386"/>
                    <a:pt x="172686" y="530819"/>
                    <a:pt x="172686" y="489286"/>
                  </a:cubicBezTo>
                  <a:cubicBezTo>
                    <a:pt x="172686" y="406220"/>
                    <a:pt x="183594" y="331018"/>
                    <a:pt x="201232" y="276582"/>
                  </a:cubicBezTo>
                  <a:lnTo>
                    <a:pt x="203279" y="272322"/>
                  </a:lnTo>
                  <a:lnTo>
                    <a:pt x="189934" y="261891"/>
                  </a:lnTo>
                  <a:cubicBezTo>
                    <a:pt x="171931" y="241020"/>
                    <a:pt x="160796" y="212187"/>
                    <a:pt x="160796" y="180339"/>
                  </a:cubicBezTo>
                  <a:cubicBezTo>
                    <a:pt x="160797" y="164415"/>
                    <a:pt x="163580" y="149245"/>
                    <a:pt x="168614" y="135446"/>
                  </a:cubicBezTo>
                  <a:lnTo>
                    <a:pt x="178978" y="117625"/>
                  </a:lnTo>
                  <a:lnTo>
                    <a:pt x="176437" y="103766"/>
                  </a:lnTo>
                  <a:cubicBezTo>
                    <a:pt x="176437" y="87993"/>
                    <a:pt x="182243" y="73712"/>
                    <a:pt x="191630" y="63376"/>
                  </a:cubicBezTo>
                  <a:lnTo>
                    <a:pt x="216045" y="52239"/>
                  </a:lnTo>
                  <a:lnTo>
                    <a:pt x="219226" y="34887"/>
                  </a:lnTo>
                  <a:cubicBezTo>
                    <a:pt x="227101" y="14386"/>
                    <a:pt x="245536" y="0"/>
                    <a:pt x="267023" y="0"/>
                  </a:cubicBezTo>
                  <a:cubicBezTo>
                    <a:pt x="288509" y="0"/>
                    <a:pt x="306945" y="14386"/>
                    <a:pt x="314819" y="34887"/>
                  </a:cubicBezTo>
                  <a:lnTo>
                    <a:pt x="316907" y="46275"/>
                  </a:lnTo>
                  <a:lnTo>
                    <a:pt x="317626" y="45741"/>
                  </a:lnTo>
                  <a:cubicBezTo>
                    <a:pt x="323832" y="42851"/>
                    <a:pt x="330655" y="41253"/>
                    <a:pt x="337818" y="41253"/>
                  </a:cubicBezTo>
                  <a:cubicBezTo>
                    <a:pt x="366467" y="41253"/>
                    <a:pt x="389691" y="66827"/>
                    <a:pt x="389691" y="98374"/>
                  </a:cubicBezTo>
                  <a:cubicBezTo>
                    <a:pt x="389691" y="122034"/>
                    <a:pt x="376627" y="142334"/>
                    <a:pt x="358009" y="151006"/>
                  </a:cubicBezTo>
                  <a:lnTo>
                    <a:pt x="355990" y="151454"/>
                  </a:lnTo>
                  <a:lnTo>
                    <a:pt x="359757" y="180339"/>
                  </a:lnTo>
                  <a:cubicBezTo>
                    <a:pt x="359757" y="196263"/>
                    <a:pt x="356973" y="211433"/>
                    <a:pt x="351939" y="225231"/>
                  </a:cubicBezTo>
                  <a:lnTo>
                    <a:pt x="331378" y="260586"/>
                  </a:lnTo>
                  <a:lnTo>
                    <a:pt x="339065" y="276582"/>
                  </a:lnTo>
                  <a:cubicBezTo>
                    <a:pt x="356702" y="331018"/>
                    <a:pt x="367612" y="406220"/>
                    <a:pt x="367612" y="489286"/>
                  </a:cubicBezTo>
                  <a:cubicBezTo>
                    <a:pt x="367612" y="572352"/>
                    <a:pt x="356703" y="647554"/>
                    <a:pt x="339065" y="701989"/>
                  </a:cubicBezTo>
                  <a:lnTo>
                    <a:pt x="326324" y="728502"/>
                  </a:lnTo>
                  <a:lnTo>
                    <a:pt x="298289" y="811620"/>
                  </a:lnTo>
                  <a:cubicBezTo>
                    <a:pt x="284004" y="845017"/>
                    <a:pt x="265986" y="880350"/>
                    <a:pt x="244619" y="915965"/>
                  </a:cubicBezTo>
                  <a:cubicBezTo>
                    <a:pt x="223252" y="951580"/>
                    <a:pt x="200557" y="984106"/>
                    <a:pt x="177814" y="1012429"/>
                  </a:cubicBezTo>
                  <a:lnTo>
                    <a:pt x="145911" y="1046302"/>
                  </a:lnTo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527A82B-7515-9A55-D6C3-19ABB9EF156D}"/>
                </a:ext>
              </a:extLst>
            </p:cNvPr>
            <p:cNvSpPr/>
            <p:nvPr/>
          </p:nvSpPr>
          <p:spPr bwMode="auto">
            <a:xfrm rot="7200000">
              <a:off x="4733689" y="2197268"/>
              <a:ext cx="688321" cy="588969"/>
            </a:xfrm>
            <a:custGeom>
              <a:avLst/>
              <a:gdLst>
                <a:gd name="connsiteX0" fmla="*/ 62830 w 688321"/>
                <a:gd name="connsiteY0" fmla="*/ 545071 h 588969"/>
                <a:gd name="connsiteX1" fmla="*/ 49495 w 688321"/>
                <a:gd name="connsiteY1" fmla="*/ 521186 h 588969"/>
                <a:gd name="connsiteX2" fmla="*/ 49447 w 688321"/>
                <a:gd name="connsiteY2" fmla="*/ 517835 h 588969"/>
                <a:gd name="connsiteX3" fmla="*/ 31593 w 688321"/>
                <a:gd name="connsiteY3" fmla="*/ 486059 h 588969"/>
                <a:gd name="connsiteX4" fmla="*/ 0 w 688321"/>
                <a:gd name="connsiteY4" fmla="*/ 284727 h 588969"/>
                <a:gd name="connsiteX5" fmla="*/ 107863 w 688321"/>
                <a:gd name="connsiteY5" fmla="*/ 0 h 588969"/>
                <a:gd name="connsiteX6" fmla="*/ 215726 w 688321"/>
                <a:gd name="connsiteY6" fmla="*/ 284727 h 588969"/>
                <a:gd name="connsiteX7" fmla="*/ 210491 w 688321"/>
                <a:gd name="connsiteY7" fmla="*/ 353174 h 588969"/>
                <a:gd name="connsiteX8" fmla="*/ 212631 w 688321"/>
                <a:gd name="connsiteY8" fmla="*/ 351935 h 588969"/>
                <a:gd name="connsiteX9" fmla="*/ 333926 w 688321"/>
                <a:gd name="connsiteY9" fmla="*/ 308728 h 588969"/>
                <a:gd name="connsiteX10" fmla="*/ 686479 w 688321"/>
                <a:gd name="connsiteY10" fmla="*/ 350507 h 588969"/>
                <a:gd name="connsiteX11" fmla="*/ 402048 w 688321"/>
                <a:gd name="connsiteY11" fmla="*/ 562965 h 588969"/>
                <a:gd name="connsiteX12" fmla="*/ 122932 w 688321"/>
                <a:gd name="connsiteY12" fmla="*/ 577685 h 588969"/>
                <a:gd name="connsiteX13" fmla="*/ 88992 w 688321"/>
                <a:gd name="connsiteY13" fmla="*/ 564433 h 588969"/>
                <a:gd name="connsiteX14" fmla="*/ 86125 w 688321"/>
                <a:gd name="connsiteY14" fmla="*/ 563670 h 588969"/>
                <a:gd name="connsiteX15" fmla="*/ 70678 w 688321"/>
                <a:gd name="connsiteY15" fmla="*/ 551012 h 58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88321" h="588969">
                  <a:moveTo>
                    <a:pt x="62830" y="545071"/>
                  </a:moveTo>
                  <a:cubicBezTo>
                    <a:pt x="56370" y="537933"/>
                    <a:pt x="51846" y="529962"/>
                    <a:pt x="49495" y="521186"/>
                  </a:cubicBezTo>
                  <a:lnTo>
                    <a:pt x="49447" y="517835"/>
                  </a:lnTo>
                  <a:lnTo>
                    <a:pt x="31593" y="486059"/>
                  </a:lnTo>
                  <a:cubicBezTo>
                    <a:pt x="12073" y="434534"/>
                    <a:pt x="0" y="363352"/>
                    <a:pt x="0" y="284727"/>
                  </a:cubicBezTo>
                  <a:cubicBezTo>
                    <a:pt x="0" y="127477"/>
                    <a:pt x="48292" y="0"/>
                    <a:pt x="107863" y="0"/>
                  </a:cubicBezTo>
                  <a:cubicBezTo>
                    <a:pt x="167434" y="0"/>
                    <a:pt x="215726" y="127477"/>
                    <a:pt x="215726" y="284727"/>
                  </a:cubicBezTo>
                  <a:lnTo>
                    <a:pt x="210491" y="353174"/>
                  </a:lnTo>
                  <a:lnTo>
                    <a:pt x="212631" y="351935"/>
                  </a:lnTo>
                  <a:cubicBezTo>
                    <a:pt x="249011" y="335293"/>
                    <a:pt x="289951" y="320511"/>
                    <a:pt x="333926" y="308728"/>
                  </a:cubicBezTo>
                  <a:cubicBezTo>
                    <a:pt x="509823" y="261596"/>
                    <a:pt x="667667" y="280301"/>
                    <a:pt x="686479" y="350507"/>
                  </a:cubicBezTo>
                  <a:cubicBezTo>
                    <a:pt x="705290" y="420712"/>
                    <a:pt x="577946" y="515833"/>
                    <a:pt x="402048" y="562965"/>
                  </a:cubicBezTo>
                  <a:cubicBezTo>
                    <a:pt x="292112" y="592422"/>
                    <a:pt x="189228" y="596162"/>
                    <a:pt x="122932" y="577685"/>
                  </a:cubicBezTo>
                  <a:lnTo>
                    <a:pt x="88992" y="564433"/>
                  </a:lnTo>
                  <a:lnTo>
                    <a:pt x="86125" y="563670"/>
                  </a:lnTo>
                  <a:lnTo>
                    <a:pt x="70678" y="551012"/>
                  </a:ln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4422DC5-77D3-37F3-C83A-D23D836BD888}"/>
                </a:ext>
              </a:extLst>
            </p:cNvPr>
            <p:cNvSpPr/>
            <p:nvPr/>
          </p:nvSpPr>
          <p:spPr bwMode="auto">
            <a:xfrm rot="12600000">
              <a:off x="5686889" y="2723513"/>
              <a:ext cx="571182" cy="1202676"/>
            </a:xfrm>
            <a:custGeom>
              <a:avLst/>
              <a:gdLst>
                <a:gd name="connsiteX0" fmla="*/ 523339 w 576259"/>
                <a:gd name="connsiteY0" fmla="*/ 792449 h 1202230"/>
                <a:gd name="connsiteX1" fmla="*/ 502850 w 576259"/>
                <a:gd name="connsiteY1" fmla="*/ 816462 h 1202230"/>
                <a:gd name="connsiteX2" fmla="*/ 484764 w 576259"/>
                <a:gd name="connsiteY2" fmla="*/ 825915 h 1202230"/>
                <a:gd name="connsiteX3" fmla="*/ 479826 w 576259"/>
                <a:gd name="connsiteY3" fmla="*/ 830225 h 1202230"/>
                <a:gd name="connsiteX4" fmla="*/ 265948 w 576259"/>
                <a:gd name="connsiteY4" fmla="*/ 884109 h 1202230"/>
                <a:gd name="connsiteX5" fmla="*/ 210299 w 576259"/>
                <a:gd name="connsiteY5" fmla="*/ 878785 h 1202230"/>
                <a:gd name="connsiteX6" fmla="*/ 230650 w 576259"/>
                <a:gd name="connsiteY6" fmla="*/ 919834 h 1202230"/>
                <a:gd name="connsiteX7" fmla="*/ 147205 w 576259"/>
                <a:gd name="connsiteY7" fmla="*/ 1201795 h 1202230"/>
                <a:gd name="connsiteX8" fmla="*/ 33925 w 576259"/>
                <a:gd name="connsiteY8" fmla="*/ 969061 h 1202230"/>
                <a:gd name="connsiteX9" fmla="*/ 19148 w 576259"/>
                <a:gd name="connsiteY9" fmla="*/ 723878 h 1202230"/>
                <a:gd name="connsiteX10" fmla="*/ 21956 w 576259"/>
                <a:gd name="connsiteY10" fmla="*/ 723985 h 1202230"/>
                <a:gd name="connsiteX11" fmla="*/ 28288 w 576259"/>
                <a:gd name="connsiteY11" fmla="*/ 714320 h 1202230"/>
                <a:gd name="connsiteX12" fmla="*/ 265947 w 576259"/>
                <a:gd name="connsiteY12" fmla="*/ 639675 h 1202230"/>
                <a:gd name="connsiteX13" fmla="*/ 291105 w 576259"/>
                <a:gd name="connsiteY13" fmla="*/ 642082 h 1202230"/>
                <a:gd name="connsiteX14" fmla="*/ 264204 w 576259"/>
                <a:gd name="connsiteY14" fmla="*/ 568986 h 1202230"/>
                <a:gd name="connsiteX15" fmla="*/ 255826 w 576259"/>
                <a:gd name="connsiteY15" fmla="*/ 520458 h 1202230"/>
                <a:gd name="connsiteX16" fmla="*/ 219137 w 576259"/>
                <a:gd name="connsiteY16" fmla="*/ 496844 h 1202230"/>
                <a:gd name="connsiteX17" fmla="*/ 118149 w 576259"/>
                <a:gd name="connsiteY17" fmla="*/ 271616 h 1202230"/>
                <a:gd name="connsiteX18" fmla="*/ 347204 w 576259"/>
                <a:gd name="connsiteY18" fmla="*/ 0 h 1202230"/>
                <a:gd name="connsiteX19" fmla="*/ 576259 w 576259"/>
                <a:gd name="connsiteY19" fmla="*/ 271616 h 1202230"/>
                <a:gd name="connsiteX20" fmla="*/ 537140 w 576259"/>
                <a:gd name="connsiteY20" fmla="*/ 423479 h 1202230"/>
                <a:gd name="connsiteX21" fmla="*/ 515915 w 576259"/>
                <a:gd name="connsiteY21" fmla="*/ 453984 h 1202230"/>
                <a:gd name="connsiteX22" fmla="*/ 531846 w 576259"/>
                <a:gd name="connsiteY22" fmla="*/ 497271 h 1202230"/>
                <a:gd name="connsiteX23" fmla="*/ 523339 w 576259"/>
                <a:gd name="connsiteY23" fmla="*/ 792449 h 1202230"/>
                <a:gd name="connsiteX0" fmla="*/ 512960 w 565880"/>
                <a:gd name="connsiteY0" fmla="*/ 792449 h 1202063"/>
                <a:gd name="connsiteX1" fmla="*/ 492471 w 565880"/>
                <a:gd name="connsiteY1" fmla="*/ 816462 h 1202063"/>
                <a:gd name="connsiteX2" fmla="*/ 474385 w 565880"/>
                <a:gd name="connsiteY2" fmla="*/ 825915 h 1202063"/>
                <a:gd name="connsiteX3" fmla="*/ 469447 w 565880"/>
                <a:gd name="connsiteY3" fmla="*/ 830225 h 1202063"/>
                <a:gd name="connsiteX4" fmla="*/ 255569 w 565880"/>
                <a:gd name="connsiteY4" fmla="*/ 884109 h 1202063"/>
                <a:gd name="connsiteX5" fmla="*/ 199920 w 565880"/>
                <a:gd name="connsiteY5" fmla="*/ 878785 h 1202063"/>
                <a:gd name="connsiteX6" fmla="*/ 220271 w 565880"/>
                <a:gd name="connsiteY6" fmla="*/ 919834 h 1202063"/>
                <a:gd name="connsiteX7" fmla="*/ 136826 w 565880"/>
                <a:gd name="connsiteY7" fmla="*/ 1201795 h 1202063"/>
                <a:gd name="connsiteX8" fmla="*/ 78525 w 565880"/>
                <a:gd name="connsiteY8" fmla="*/ 959560 h 1202063"/>
                <a:gd name="connsiteX9" fmla="*/ 8769 w 565880"/>
                <a:gd name="connsiteY9" fmla="*/ 723878 h 1202063"/>
                <a:gd name="connsiteX10" fmla="*/ 11577 w 565880"/>
                <a:gd name="connsiteY10" fmla="*/ 723985 h 1202063"/>
                <a:gd name="connsiteX11" fmla="*/ 17909 w 565880"/>
                <a:gd name="connsiteY11" fmla="*/ 714320 h 1202063"/>
                <a:gd name="connsiteX12" fmla="*/ 255568 w 565880"/>
                <a:gd name="connsiteY12" fmla="*/ 639675 h 1202063"/>
                <a:gd name="connsiteX13" fmla="*/ 280726 w 565880"/>
                <a:gd name="connsiteY13" fmla="*/ 642082 h 1202063"/>
                <a:gd name="connsiteX14" fmla="*/ 253825 w 565880"/>
                <a:gd name="connsiteY14" fmla="*/ 568986 h 1202063"/>
                <a:gd name="connsiteX15" fmla="*/ 245447 w 565880"/>
                <a:gd name="connsiteY15" fmla="*/ 520458 h 1202063"/>
                <a:gd name="connsiteX16" fmla="*/ 208758 w 565880"/>
                <a:gd name="connsiteY16" fmla="*/ 496844 h 1202063"/>
                <a:gd name="connsiteX17" fmla="*/ 107770 w 565880"/>
                <a:gd name="connsiteY17" fmla="*/ 271616 h 1202063"/>
                <a:gd name="connsiteX18" fmla="*/ 336825 w 565880"/>
                <a:gd name="connsiteY18" fmla="*/ 0 h 1202063"/>
                <a:gd name="connsiteX19" fmla="*/ 565880 w 565880"/>
                <a:gd name="connsiteY19" fmla="*/ 271616 h 1202063"/>
                <a:gd name="connsiteX20" fmla="*/ 526761 w 565880"/>
                <a:gd name="connsiteY20" fmla="*/ 423479 h 1202063"/>
                <a:gd name="connsiteX21" fmla="*/ 505536 w 565880"/>
                <a:gd name="connsiteY21" fmla="*/ 453984 h 1202063"/>
                <a:gd name="connsiteX22" fmla="*/ 521467 w 565880"/>
                <a:gd name="connsiteY22" fmla="*/ 497271 h 1202063"/>
                <a:gd name="connsiteX23" fmla="*/ 512960 w 565880"/>
                <a:gd name="connsiteY23" fmla="*/ 792449 h 1202063"/>
                <a:gd name="connsiteX0" fmla="*/ 512960 w 565880"/>
                <a:gd name="connsiteY0" fmla="*/ 796944 h 1206558"/>
                <a:gd name="connsiteX1" fmla="*/ 492471 w 565880"/>
                <a:gd name="connsiteY1" fmla="*/ 820957 h 1206558"/>
                <a:gd name="connsiteX2" fmla="*/ 474385 w 565880"/>
                <a:gd name="connsiteY2" fmla="*/ 830410 h 1206558"/>
                <a:gd name="connsiteX3" fmla="*/ 469447 w 565880"/>
                <a:gd name="connsiteY3" fmla="*/ 834720 h 1206558"/>
                <a:gd name="connsiteX4" fmla="*/ 255569 w 565880"/>
                <a:gd name="connsiteY4" fmla="*/ 888604 h 1206558"/>
                <a:gd name="connsiteX5" fmla="*/ 199920 w 565880"/>
                <a:gd name="connsiteY5" fmla="*/ 883280 h 1206558"/>
                <a:gd name="connsiteX6" fmla="*/ 220271 w 565880"/>
                <a:gd name="connsiteY6" fmla="*/ 924329 h 1206558"/>
                <a:gd name="connsiteX7" fmla="*/ 136826 w 565880"/>
                <a:gd name="connsiteY7" fmla="*/ 1206290 h 1206558"/>
                <a:gd name="connsiteX8" fmla="*/ 78525 w 565880"/>
                <a:gd name="connsiteY8" fmla="*/ 964055 h 1206558"/>
                <a:gd name="connsiteX9" fmla="*/ 8769 w 565880"/>
                <a:gd name="connsiteY9" fmla="*/ 728373 h 1206558"/>
                <a:gd name="connsiteX10" fmla="*/ 11577 w 565880"/>
                <a:gd name="connsiteY10" fmla="*/ 728480 h 1206558"/>
                <a:gd name="connsiteX11" fmla="*/ 17909 w 565880"/>
                <a:gd name="connsiteY11" fmla="*/ 718815 h 1206558"/>
                <a:gd name="connsiteX12" fmla="*/ 255568 w 565880"/>
                <a:gd name="connsiteY12" fmla="*/ 644170 h 1206558"/>
                <a:gd name="connsiteX13" fmla="*/ 280726 w 565880"/>
                <a:gd name="connsiteY13" fmla="*/ 646577 h 1206558"/>
                <a:gd name="connsiteX14" fmla="*/ 253825 w 565880"/>
                <a:gd name="connsiteY14" fmla="*/ 573481 h 1206558"/>
                <a:gd name="connsiteX15" fmla="*/ 245447 w 565880"/>
                <a:gd name="connsiteY15" fmla="*/ 524953 h 1206558"/>
                <a:gd name="connsiteX16" fmla="*/ 208758 w 565880"/>
                <a:gd name="connsiteY16" fmla="*/ 501339 h 1206558"/>
                <a:gd name="connsiteX17" fmla="*/ 107770 w 565880"/>
                <a:gd name="connsiteY17" fmla="*/ 276111 h 1206558"/>
                <a:gd name="connsiteX18" fmla="*/ 159350 w 565880"/>
                <a:gd name="connsiteY18" fmla="*/ 118718 h 1206558"/>
                <a:gd name="connsiteX19" fmla="*/ 336825 w 565880"/>
                <a:gd name="connsiteY19" fmla="*/ 4495 h 1206558"/>
                <a:gd name="connsiteX20" fmla="*/ 565880 w 565880"/>
                <a:gd name="connsiteY20" fmla="*/ 276111 h 1206558"/>
                <a:gd name="connsiteX21" fmla="*/ 526761 w 565880"/>
                <a:gd name="connsiteY21" fmla="*/ 427974 h 1206558"/>
                <a:gd name="connsiteX22" fmla="*/ 505536 w 565880"/>
                <a:gd name="connsiteY22" fmla="*/ 458479 h 1206558"/>
                <a:gd name="connsiteX23" fmla="*/ 521467 w 565880"/>
                <a:gd name="connsiteY23" fmla="*/ 501766 h 1206558"/>
                <a:gd name="connsiteX24" fmla="*/ 512960 w 565880"/>
                <a:gd name="connsiteY24" fmla="*/ 796944 h 1206558"/>
                <a:gd name="connsiteX0" fmla="*/ 159350 w 565880"/>
                <a:gd name="connsiteY0" fmla="*/ 118718 h 1206558"/>
                <a:gd name="connsiteX1" fmla="*/ 336825 w 565880"/>
                <a:gd name="connsiteY1" fmla="*/ 4495 h 1206558"/>
                <a:gd name="connsiteX2" fmla="*/ 565880 w 565880"/>
                <a:gd name="connsiteY2" fmla="*/ 276111 h 1206558"/>
                <a:gd name="connsiteX3" fmla="*/ 526761 w 565880"/>
                <a:gd name="connsiteY3" fmla="*/ 427974 h 1206558"/>
                <a:gd name="connsiteX4" fmla="*/ 505536 w 565880"/>
                <a:gd name="connsiteY4" fmla="*/ 458479 h 1206558"/>
                <a:gd name="connsiteX5" fmla="*/ 521467 w 565880"/>
                <a:gd name="connsiteY5" fmla="*/ 501766 h 1206558"/>
                <a:gd name="connsiteX6" fmla="*/ 512960 w 565880"/>
                <a:gd name="connsiteY6" fmla="*/ 796944 h 1206558"/>
                <a:gd name="connsiteX7" fmla="*/ 492471 w 565880"/>
                <a:gd name="connsiteY7" fmla="*/ 820957 h 1206558"/>
                <a:gd name="connsiteX8" fmla="*/ 474385 w 565880"/>
                <a:gd name="connsiteY8" fmla="*/ 830410 h 1206558"/>
                <a:gd name="connsiteX9" fmla="*/ 469447 w 565880"/>
                <a:gd name="connsiteY9" fmla="*/ 834720 h 1206558"/>
                <a:gd name="connsiteX10" fmla="*/ 255569 w 565880"/>
                <a:gd name="connsiteY10" fmla="*/ 888604 h 1206558"/>
                <a:gd name="connsiteX11" fmla="*/ 199920 w 565880"/>
                <a:gd name="connsiteY11" fmla="*/ 883280 h 1206558"/>
                <a:gd name="connsiteX12" fmla="*/ 220271 w 565880"/>
                <a:gd name="connsiteY12" fmla="*/ 924329 h 1206558"/>
                <a:gd name="connsiteX13" fmla="*/ 136826 w 565880"/>
                <a:gd name="connsiteY13" fmla="*/ 1206290 h 1206558"/>
                <a:gd name="connsiteX14" fmla="*/ 78525 w 565880"/>
                <a:gd name="connsiteY14" fmla="*/ 964055 h 1206558"/>
                <a:gd name="connsiteX15" fmla="*/ 8769 w 565880"/>
                <a:gd name="connsiteY15" fmla="*/ 728373 h 1206558"/>
                <a:gd name="connsiteX16" fmla="*/ 11577 w 565880"/>
                <a:gd name="connsiteY16" fmla="*/ 728480 h 1206558"/>
                <a:gd name="connsiteX17" fmla="*/ 17909 w 565880"/>
                <a:gd name="connsiteY17" fmla="*/ 718815 h 1206558"/>
                <a:gd name="connsiteX18" fmla="*/ 255568 w 565880"/>
                <a:gd name="connsiteY18" fmla="*/ 644170 h 1206558"/>
                <a:gd name="connsiteX19" fmla="*/ 280726 w 565880"/>
                <a:gd name="connsiteY19" fmla="*/ 646577 h 1206558"/>
                <a:gd name="connsiteX20" fmla="*/ 253825 w 565880"/>
                <a:gd name="connsiteY20" fmla="*/ 573481 h 1206558"/>
                <a:gd name="connsiteX21" fmla="*/ 245447 w 565880"/>
                <a:gd name="connsiteY21" fmla="*/ 524953 h 1206558"/>
                <a:gd name="connsiteX22" fmla="*/ 208758 w 565880"/>
                <a:gd name="connsiteY22" fmla="*/ 501339 h 1206558"/>
                <a:gd name="connsiteX23" fmla="*/ 107770 w 565880"/>
                <a:gd name="connsiteY23" fmla="*/ 276111 h 1206558"/>
                <a:gd name="connsiteX24" fmla="*/ 250790 w 565880"/>
                <a:gd name="connsiteY24" fmla="*/ 210158 h 1206558"/>
                <a:gd name="connsiteX0" fmla="*/ 336825 w 565880"/>
                <a:gd name="connsiteY0" fmla="*/ 0 h 1202063"/>
                <a:gd name="connsiteX1" fmla="*/ 565880 w 565880"/>
                <a:gd name="connsiteY1" fmla="*/ 271616 h 1202063"/>
                <a:gd name="connsiteX2" fmla="*/ 526761 w 565880"/>
                <a:gd name="connsiteY2" fmla="*/ 423479 h 1202063"/>
                <a:gd name="connsiteX3" fmla="*/ 505536 w 565880"/>
                <a:gd name="connsiteY3" fmla="*/ 453984 h 1202063"/>
                <a:gd name="connsiteX4" fmla="*/ 521467 w 565880"/>
                <a:gd name="connsiteY4" fmla="*/ 497271 h 1202063"/>
                <a:gd name="connsiteX5" fmla="*/ 512960 w 565880"/>
                <a:gd name="connsiteY5" fmla="*/ 792449 h 1202063"/>
                <a:gd name="connsiteX6" fmla="*/ 492471 w 565880"/>
                <a:gd name="connsiteY6" fmla="*/ 816462 h 1202063"/>
                <a:gd name="connsiteX7" fmla="*/ 474385 w 565880"/>
                <a:gd name="connsiteY7" fmla="*/ 825915 h 1202063"/>
                <a:gd name="connsiteX8" fmla="*/ 469447 w 565880"/>
                <a:gd name="connsiteY8" fmla="*/ 830225 h 1202063"/>
                <a:gd name="connsiteX9" fmla="*/ 255569 w 565880"/>
                <a:gd name="connsiteY9" fmla="*/ 884109 h 1202063"/>
                <a:gd name="connsiteX10" fmla="*/ 199920 w 565880"/>
                <a:gd name="connsiteY10" fmla="*/ 878785 h 1202063"/>
                <a:gd name="connsiteX11" fmla="*/ 220271 w 565880"/>
                <a:gd name="connsiteY11" fmla="*/ 919834 h 1202063"/>
                <a:gd name="connsiteX12" fmla="*/ 136826 w 565880"/>
                <a:gd name="connsiteY12" fmla="*/ 1201795 h 1202063"/>
                <a:gd name="connsiteX13" fmla="*/ 78525 w 565880"/>
                <a:gd name="connsiteY13" fmla="*/ 959560 h 1202063"/>
                <a:gd name="connsiteX14" fmla="*/ 8769 w 565880"/>
                <a:gd name="connsiteY14" fmla="*/ 723878 h 1202063"/>
                <a:gd name="connsiteX15" fmla="*/ 11577 w 565880"/>
                <a:gd name="connsiteY15" fmla="*/ 723985 h 1202063"/>
                <a:gd name="connsiteX16" fmla="*/ 17909 w 565880"/>
                <a:gd name="connsiteY16" fmla="*/ 714320 h 1202063"/>
                <a:gd name="connsiteX17" fmla="*/ 255568 w 565880"/>
                <a:gd name="connsiteY17" fmla="*/ 639675 h 1202063"/>
                <a:gd name="connsiteX18" fmla="*/ 280726 w 565880"/>
                <a:gd name="connsiteY18" fmla="*/ 642082 h 1202063"/>
                <a:gd name="connsiteX19" fmla="*/ 253825 w 565880"/>
                <a:gd name="connsiteY19" fmla="*/ 568986 h 1202063"/>
                <a:gd name="connsiteX20" fmla="*/ 245447 w 565880"/>
                <a:gd name="connsiteY20" fmla="*/ 520458 h 1202063"/>
                <a:gd name="connsiteX21" fmla="*/ 208758 w 565880"/>
                <a:gd name="connsiteY21" fmla="*/ 496844 h 1202063"/>
                <a:gd name="connsiteX22" fmla="*/ 107770 w 565880"/>
                <a:gd name="connsiteY22" fmla="*/ 271616 h 1202063"/>
                <a:gd name="connsiteX23" fmla="*/ 250790 w 565880"/>
                <a:gd name="connsiteY23" fmla="*/ 205663 h 1202063"/>
                <a:gd name="connsiteX0" fmla="*/ 336825 w 565880"/>
                <a:gd name="connsiteY0" fmla="*/ 0 h 1202063"/>
                <a:gd name="connsiteX1" fmla="*/ 565880 w 565880"/>
                <a:gd name="connsiteY1" fmla="*/ 271616 h 1202063"/>
                <a:gd name="connsiteX2" fmla="*/ 526761 w 565880"/>
                <a:gd name="connsiteY2" fmla="*/ 423479 h 1202063"/>
                <a:gd name="connsiteX3" fmla="*/ 505536 w 565880"/>
                <a:gd name="connsiteY3" fmla="*/ 453984 h 1202063"/>
                <a:gd name="connsiteX4" fmla="*/ 521467 w 565880"/>
                <a:gd name="connsiteY4" fmla="*/ 497271 h 1202063"/>
                <a:gd name="connsiteX5" fmla="*/ 512960 w 565880"/>
                <a:gd name="connsiteY5" fmla="*/ 792449 h 1202063"/>
                <a:gd name="connsiteX6" fmla="*/ 492471 w 565880"/>
                <a:gd name="connsiteY6" fmla="*/ 816462 h 1202063"/>
                <a:gd name="connsiteX7" fmla="*/ 474385 w 565880"/>
                <a:gd name="connsiteY7" fmla="*/ 825915 h 1202063"/>
                <a:gd name="connsiteX8" fmla="*/ 469447 w 565880"/>
                <a:gd name="connsiteY8" fmla="*/ 830225 h 1202063"/>
                <a:gd name="connsiteX9" fmla="*/ 255569 w 565880"/>
                <a:gd name="connsiteY9" fmla="*/ 884109 h 1202063"/>
                <a:gd name="connsiteX10" fmla="*/ 199920 w 565880"/>
                <a:gd name="connsiteY10" fmla="*/ 878785 h 1202063"/>
                <a:gd name="connsiteX11" fmla="*/ 220271 w 565880"/>
                <a:gd name="connsiteY11" fmla="*/ 919834 h 1202063"/>
                <a:gd name="connsiteX12" fmla="*/ 136826 w 565880"/>
                <a:gd name="connsiteY12" fmla="*/ 1201795 h 1202063"/>
                <a:gd name="connsiteX13" fmla="*/ 78525 w 565880"/>
                <a:gd name="connsiteY13" fmla="*/ 959560 h 1202063"/>
                <a:gd name="connsiteX14" fmla="*/ 8769 w 565880"/>
                <a:gd name="connsiteY14" fmla="*/ 723878 h 1202063"/>
                <a:gd name="connsiteX15" fmla="*/ 11577 w 565880"/>
                <a:gd name="connsiteY15" fmla="*/ 723985 h 1202063"/>
                <a:gd name="connsiteX16" fmla="*/ 17909 w 565880"/>
                <a:gd name="connsiteY16" fmla="*/ 714320 h 1202063"/>
                <a:gd name="connsiteX17" fmla="*/ 255568 w 565880"/>
                <a:gd name="connsiteY17" fmla="*/ 639675 h 1202063"/>
                <a:gd name="connsiteX18" fmla="*/ 280726 w 565880"/>
                <a:gd name="connsiteY18" fmla="*/ 642082 h 1202063"/>
                <a:gd name="connsiteX19" fmla="*/ 253825 w 565880"/>
                <a:gd name="connsiteY19" fmla="*/ 568986 h 1202063"/>
                <a:gd name="connsiteX20" fmla="*/ 245447 w 565880"/>
                <a:gd name="connsiteY20" fmla="*/ 520458 h 1202063"/>
                <a:gd name="connsiteX21" fmla="*/ 208758 w 565880"/>
                <a:gd name="connsiteY21" fmla="*/ 496844 h 1202063"/>
                <a:gd name="connsiteX22" fmla="*/ 107770 w 565880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55568 w 567364"/>
                <a:gd name="connsiteY17" fmla="*/ 639675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109019 w 567364"/>
                <a:gd name="connsiteY17" fmla="*/ 717293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109019 w 567364"/>
                <a:gd name="connsiteY17" fmla="*/ 717293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80726 w 567364"/>
                <a:gd name="connsiteY17" fmla="*/ 642082 h 1202063"/>
                <a:gd name="connsiteX18" fmla="*/ 253825 w 567364"/>
                <a:gd name="connsiteY18" fmla="*/ 568986 h 1202063"/>
                <a:gd name="connsiteX19" fmla="*/ 245447 w 567364"/>
                <a:gd name="connsiteY19" fmla="*/ 520458 h 1202063"/>
                <a:gd name="connsiteX20" fmla="*/ 208758 w 567364"/>
                <a:gd name="connsiteY20" fmla="*/ 496844 h 1202063"/>
                <a:gd name="connsiteX21" fmla="*/ 107770 w 56736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80726 w 567364"/>
                <a:gd name="connsiteY17" fmla="*/ 642082 h 1202063"/>
                <a:gd name="connsiteX18" fmla="*/ 253825 w 567364"/>
                <a:gd name="connsiteY18" fmla="*/ 568986 h 1202063"/>
                <a:gd name="connsiteX19" fmla="*/ 245447 w 567364"/>
                <a:gd name="connsiteY19" fmla="*/ 520458 h 1202063"/>
                <a:gd name="connsiteX20" fmla="*/ 208758 w 567364"/>
                <a:gd name="connsiteY20" fmla="*/ 496844 h 1202063"/>
                <a:gd name="connsiteX21" fmla="*/ 107770 w 56736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52365 w 582904"/>
                <a:gd name="connsiteY0" fmla="*/ 0 h 1202063"/>
                <a:gd name="connsiteX1" fmla="*/ 581420 w 582904"/>
                <a:gd name="connsiteY1" fmla="*/ 271616 h 1202063"/>
                <a:gd name="connsiteX2" fmla="*/ 542301 w 582904"/>
                <a:gd name="connsiteY2" fmla="*/ 423479 h 1202063"/>
                <a:gd name="connsiteX3" fmla="*/ 521076 w 582904"/>
                <a:gd name="connsiteY3" fmla="*/ 453984 h 1202063"/>
                <a:gd name="connsiteX4" fmla="*/ 537007 w 582904"/>
                <a:gd name="connsiteY4" fmla="*/ 497271 h 1202063"/>
                <a:gd name="connsiteX5" fmla="*/ 528500 w 582904"/>
                <a:gd name="connsiteY5" fmla="*/ 792449 h 1202063"/>
                <a:gd name="connsiteX6" fmla="*/ 508011 w 582904"/>
                <a:gd name="connsiteY6" fmla="*/ 816462 h 1202063"/>
                <a:gd name="connsiteX7" fmla="*/ 489925 w 582904"/>
                <a:gd name="connsiteY7" fmla="*/ 825915 h 1202063"/>
                <a:gd name="connsiteX8" fmla="*/ 484987 w 582904"/>
                <a:gd name="connsiteY8" fmla="*/ 830225 h 1202063"/>
                <a:gd name="connsiteX9" fmla="*/ 271109 w 582904"/>
                <a:gd name="connsiteY9" fmla="*/ 884109 h 1202063"/>
                <a:gd name="connsiteX10" fmla="*/ 215460 w 582904"/>
                <a:gd name="connsiteY10" fmla="*/ 878785 h 1202063"/>
                <a:gd name="connsiteX11" fmla="*/ 235811 w 582904"/>
                <a:gd name="connsiteY11" fmla="*/ 919834 h 1202063"/>
                <a:gd name="connsiteX12" fmla="*/ 152366 w 582904"/>
                <a:gd name="connsiteY12" fmla="*/ 1201795 h 1202063"/>
                <a:gd name="connsiteX13" fmla="*/ 94065 w 582904"/>
                <a:gd name="connsiteY13" fmla="*/ 959560 h 1202063"/>
                <a:gd name="connsiteX14" fmla="*/ 24309 w 582904"/>
                <a:gd name="connsiteY14" fmla="*/ 723878 h 1202063"/>
                <a:gd name="connsiteX15" fmla="*/ 27117 w 582904"/>
                <a:gd name="connsiteY15" fmla="*/ 723985 h 1202063"/>
                <a:gd name="connsiteX16" fmla="*/ 18016 w 582904"/>
                <a:gd name="connsiteY16" fmla="*/ 719309 h 1202063"/>
                <a:gd name="connsiteX17" fmla="*/ 296266 w 582904"/>
                <a:gd name="connsiteY17" fmla="*/ 642082 h 1202063"/>
                <a:gd name="connsiteX18" fmla="*/ 269365 w 582904"/>
                <a:gd name="connsiteY18" fmla="*/ 568986 h 1202063"/>
                <a:gd name="connsiteX19" fmla="*/ 260987 w 582904"/>
                <a:gd name="connsiteY19" fmla="*/ 520458 h 1202063"/>
                <a:gd name="connsiteX20" fmla="*/ 224298 w 582904"/>
                <a:gd name="connsiteY20" fmla="*/ 496844 h 1202063"/>
                <a:gd name="connsiteX21" fmla="*/ 123310 w 582904"/>
                <a:gd name="connsiteY21" fmla="*/ 271616 h 1202063"/>
                <a:gd name="connsiteX0" fmla="*/ 352365 w 582904"/>
                <a:gd name="connsiteY0" fmla="*/ 0 h 1202063"/>
                <a:gd name="connsiteX1" fmla="*/ 581420 w 582904"/>
                <a:gd name="connsiteY1" fmla="*/ 271616 h 1202063"/>
                <a:gd name="connsiteX2" fmla="*/ 542301 w 582904"/>
                <a:gd name="connsiteY2" fmla="*/ 423479 h 1202063"/>
                <a:gd name="connsiteX3" fmla="*/ 521076 w 582904"/>
                <a:gd name="connsiteY3" fmla="*/ 453984 h 1202063"/>
                <a:gd name="connsiteX4" fmla="*/ 537007 w 582904"/>
                <a:gd name="connsiteY4" fmla="*/ 497271 h 1202063"/>
                <a:gd name="connsiteX5" fmla="*/ 528500 w 582904"/>
                <a:gd name="connsiteY5" fmla="*/ 792449 h 1202063"/>
                <a:gd name="connsiteX6" fmla="*/ 508011 w 582904"/>
                <a:gd name="connsiteY6" fmla="*/ 816462 h 1202063"/>
                <a:gd name="connsiteX7" fmla="*/ 489925 w 582904"/>
                <a:gd name="connsiteY7" fmla="*/ 825915 h 1202063"/>
                <a:gd name="connsiteX8" fmla="*/ 484987 w 582904"/>
                <a:gd name="connsiteY8" fmla="*/ 830225 h 1202063"/>
                <a:gd name="connsiteX9" fmla="*/ 271109 w 582904"/>
                <a:gd name="connsiteY9" fmla="*/ 884109 h 1202063"/>
                <a:gd name="connsiteX10" fmla="*/ 215460 w 582904"/>
                <a:gd name="connsiteY10" fmla="*/ 878785 h 1202063"/>
                <a:gd name="connsiteX11" fmla="*/ 235811 w 582904"/>
                <a:gd name="connsiteY11" fmla="*/ 919834 h 1202063"/>
                <a:gd name="connsiteX12" fmla="*/ 152366 w 582904"/>
                <a:gd name="connsiteY12" fmla="*/ 1201795 h 1202063"/>
                <a:gd name="connsiteX13" fmla="*/ 94065 w 582904"/>
                <a:gd name="connsiteY13" fmla="*/ 959560 h 1202063"/>
                <a:gd name="connsiteX14" fmla="*/ 24309 w 582904"/>
                <a:gd name="connsiteY14" fmla="*/ 723878 h 1202063"/>
                <a:gd name="connsiteX15" fmla="*/ 27117 w 582904"/>
                <a:gd name="connsiteY15" fmla="*/ 723985 h 1202063"/>
                <a:gd name="connsiteX16" fmla="*/ 18016 w 582904"/>
                <a:gd name="connsiteY16" fmla="*/ 719309 h 1202063"/>
                <a:gd name="connsiteX17" fmla="*/ 296266 w 582904"/>
                <a:gd name="connsiteY17" fmla="*/ 642082 h 1202063"/>
                <a:gd name="connsiteX18" fmla="*/ 269365 w 582904"/>
                <a:gd name="connsiteY18" fmla="*/ 568986 h 1202063"/>
                <a:gd name="connsiteX19" fmla="*/ 260987 w 582904"/>
                <a:gd name="connsiteY19" fmla="*/ 520458 h 1202063"/>
                <a:gd name="connsiteX20" fmla="*/ 224298 w 582904"/>
                <a:gd name="connsiteY20" fmla="*/ 496844 h 1202063"/>
                <a:gd name="connsiteX21" fmla="*/ 123310 w 58290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280726 w 567364"/>
                <a:gd name="connsiteY15" fmla="*/ 642082 h 1202063"/>
                <a:gd name="connsiteX16" fmla="*/ 253825 w 567364"/>
                <a:gd name="connsiteY16" fmla="*/ 568986 h 1202063"/>
                <a:gd name="connsiteX17" fmla="*/ 245447 w 567364"/>
                <a:gd name="connsiteY17" fmla="*/ 520458 h 1202063"/>
                <a:gd name="connsiteX18" fmla="*/ 208758 w 567364"/>
                <a:gd name="connsiteY18" fmla="*/ 496844 h 1202063"/>
                <a:gd name="connsiteX19" fmla="*/ 107770 w 567364"/>
                <a:gd name="connsiteY19" fmla="*/ 271616 h 1202063"/>
                <a:gd name="connsiteX0" fmla="*/ 343312 w 573851"/>
                <a:gd name="connsiteY0" fmla="*/ 0 h 1202063"/>
                <a:gd name="connsiteX1" fmla="*/ 572367 w 573851"/>
                <a:gd name="connsiteY1" fmla="*/ 271616 h 1202063"/>
                <a:gd name="connsiteX2" fmla="*/ 533248 w 573851"/>
                <a:gd name="connsiteY2" fmla="*/ 423479 h 1202063"/>
                <a:gd name="connsiteX3" fmla="*/ 512023 w 573851"/>
                <a:gd name="connsiteY3" fmla="*/ 453984 h 1202063"/>
                <a:gd name="connsiteX4" fmla="*/ 527954 w 573851"/>
                <a:gd name="connsiteY4" fmla="*/ 497271 h 1202063"/>
                <a:gd name="connsiteX5" fmla="*/ 519447 w 573851"/>
                <a:gd name="connsiteY5" fmla="*/ 792449 h 1202063"/>
                <a:gd name="connsiteX6" fmla="*/ 498958 w 573851"/>
                <a:gd name="connsiteY6" fmla="*/ 816462 h 1202063"/>
                <a:gd name="connsiteX7" fmla="*/ 480872 w 573851"/>
                <a:gd name="connsiteY7" fmla="*/ 825915 h 1202063"/>
                <a:gd name="connsiteX8" fmla="*/ 475934 w 573851"/>
                <a:gd name="connsiteY8" fmla="*/ 830225 h 1202063"/>
                <a:gd name="connsiteX9" fmla="*/ 262056 w 573851"/>
                <a:gd name="connsiteY9" fmla="*/ 884109 h 1202063"/>
                <a:gd name="connsiteX10" fmla="*/ 206407 w 573851"/>
                <a:gd name="connsiteY10" fmla="*/ 878785 h 1202063"/>
                <a:gd name="connsiteX11" fmla="*/ 226758 w 573851"/>
                <a:gd name="connsiteY11" fmla="*/ 919834 h 1202063"/>
                <a:gd name="connsiteX12" fmla="*/ 143313 w 573851"/>
                <a:gd name="connsiteY12" fmla="*/ 1201795 h 1202063"/>
                <a:gd name="connsiteX13" fmla="*/ 85012 w 573851"/>
                <a:gd name="connsiteY13" fmla="*/ 959560 h 1202063"/>
                <a:gd name="connsiteX14" fmla="*/ 15256 w 573851"/>
                <a:gd name="connsiteY14" fmla="*/ 723878 h 1202063"/>
                <a:gd name="connsiteX15" fmla="*/ 287213 w 573851"/>
                <a:gd name="connsiteY15" fmla="*/ 642082 h 1202063"/>
                <a:gd name="connsiteX16" fmla="*/ 260312 w 573851"/>
                <a:gd name="connsiteY16" fmla="*/ 568986 h 1202063"/>
                <a:gd name="connsiteX17" fmla="*/ 251934 w 573851"/>
                <a:gd name="connsiteY17" fmla="*/ 520458 h 1202063"/>
                <a:gd name="connsiteX18" fmla="*/ 215245 w 573851"/>
                <a:gd name="connsiteY18" fmla="*/ 496844 h 1202063"/>
                <a:gd name="connsiteX19" fmla="*/ 114257 w 573851"/>
                <a:gd name="connsiteY19" fmla="*/ 271616 h 1202063"/>
                <a:gd name="connsiteX0" fmla="*/ 343312 w 573851"/>
                <a:gd name="connsiteY0" fmla="*/ 0 h 1202063"/>
                <a:gd name="connsiteX1" fmla="*/ 572367 w 573851"/>
                <a:gd name="connsiteY1" fmla="*/ 271616 h 1202063"/>
                <a:gd name="connsiteX2" fmla="*/ 533248 w 573851"/>
                <a:gd name="connsiteY2" fmla="*/ 423479 h 1202063"/>
                <a:gd name="connsiteX3" fmla="*/ 512023 w 573851"/>
                <a:gd name="connsiteY3" fmla="*/ 453984 h 1202063"/>
                <a:gd name="connsiteX4" fmla="*/ 527954 w 573851"/>
                <a:gd name="connsiteY4" fmla="*/ 497271 h 1202063"/>
                <a:gd name="connsiteX5" fmla="*/ 519447 w 573851"/>
                <a:gd name="connsiteY5" fmla="*/ 792449 h 1202063"/>
                <a:gd name="connsiteX6" fmla="*/ 498958 w 573851"/>
                <a:gd name="connsiteY6" fmla="*/ 816462 h 1202063"/>
                <a:gd name="connsiteX7" fmla="*/ 480872 w 573851"/>
                <a:gd name="connsiteY7" fmla="*/ 825915 h 1202063"/>
                <a:gd name="connsiteX8" fmla="*/ 475934 w 573851"/>
                <a:gd name="connsiteY8" fmla="*/ 830225 h 1202063"/>
                <a:gd name="connsiteX9" fmla="*/ 262056 w 573851"/>
                <a:gd name="connsiteY9" fmla="*/ 884109 h 1202063"/>
                <a:gd name="connsiteX10" fmla="*/ 206407 w 573851"/>
                <a:gd name="connsiteY10" fmla="*/ 878785 h 1202063"/>
                <a:gd name="connsiteX11" fmla="*/ 226758 w 573851"/>
                <a:gd name="connsiteY11" fmla="*/ 919834 h 1202063"/>
                <a:gd name="connsiteX12" fmla="*/ 143313 w 573851"/>
                <a:gd name="connsiteY12" fmla="*/ 1201795 h 1202063"/>
                <a:gd name="connsiteX13" fmla="*/ 85012 w 573851"/>
                <a:gd name="connsiteY13" fmla="*/ 959560 h 1202063"/>
                <a:gd name="connsiteX14" fmla="*/ 15256 w 573851"/>
                <a:gd name="connsiteY14" fmla="*/ 723878 h 1202063"/>
                <a:gd name="connsiteX15" fmla="*/ 287213 w 573851"/>
                <a:gd name="connsiteY15" fmla="*/ 642082 h 1202063"/>
                <a:gd name="connsiteX16" fmla="*/ 260312 w 573851"/>
                <a:gd name="connsiteY16" fmla="*/ 568986 h 1202063"/>
                <a:gd name="connsiteX17" fmla="*/ 251934 w 573851"/>
                <a:gd name="connsiteY17" fmla="*/ 520458 h 1202063"/>
                <a:gd name="connsiteX18" fmla="*/ 215245 w 573851"/>
                <a:gd name="connsiteY18" fmla="*/ 496844 h 1202063"/>
                <a:gd name="connsiteX19" fmla="*/ 114257 w 573851"/>
                <a:gd name="connsiteY19" fmla="*/ 271616 h 1202063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480872 w 573851"/>
                <a:gd name="connsiteY7" fmla="*/ 825915 h 1201919"/>
                <a:gd name="connsiteX8" fmla="*/ 475934 w 573851"/>
                <a:gd name="connsiteY8" fmla="*/ 830225 h 1201919"/>
                <a:gd name="connsiteX9" fmla="*/ 262056 w 573851"/>
                <a:gd name="connsiteY9" fmla="*/ 884109 h 1201919"/>
                <a:gd name="connsiteX10" fmla="*/ 206407 w 573851"/>
                <a:gd name="connsiteY10" fmla="*/ 878785 h 1201919"/>
                <a:gd name="connsiteX11" fmla="*/ 226758 w 573851"/>
                <a:gd name="connsiteY11" fmla="*/ 919834 h 1201919"/>
                <a:gd name="connsiteX12" fmla="*/ 143313 w 573851"/>
                <a:gd name="connsiteY12" fmla="*/ 1201795 h 1201919"/>
                <a:gd name="connsiteX13" fmla="*/ 85012 w 573851"/>
                <a:gd name="connsiteY13" fmla="*/ 959560 h 1201919"/>
                <a:gd name="connsiteX14" fmla="*/ 15256 w 573851"/>
                <a:gd name="connsiteY14" fmla="*/ 723878 h 1201919"/>
                <a:gd name="connsiteX15" fmla="*/ 287213 w 573851"/>
                <a:gd name="connsiteY15" fmla="*/ 642082 h 1201919"/>
                <a:gd name="connsiteX16" fmla="*/ 260312 w 573851"/>
                <a:gd name="connsiteY16" fmla="*/ 568986 h 1201919"/>
                <a:gd name="connsiteX17" fmla="*/ 251934 w 573851"/>
                <a:gd name="connsiteY17" fmla="*/ 520458 h 1201919"/>
                <a:gd name="connsiteX18" fmla="*/ 215245 w 573851"/>
                <a:gd name="connsiteY18" fmla="*/ 496844 h 1201919"/>
                <a:gd name="connsiteX19" fmla="*/ 114257 w 573851"/>
                <a:gd name="connsiteY19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480872 w 573851"/>
                <a:gd name="connsiteY7" fmla="*/ 825915 h 1201919"/>
                <a:gd name="connsiteX8" fmla="*/ 262056 w 573851"/>
                <a:gd name="connsiteY8" fmla="*/ 884109 h 1201919"/>
                <a:gd name="connsiteX9" fmla="*/ 206407 w 573851"/>
                <a:gd name="connsiteY9" fmla="*/ 878785 h 1201919"/>
                <a:gd name="connsiteX10" fmla="*/ 226758 w 573851"/>
                <a:gd name="connsiteY10" fmla="*/ 919834 h 1201919"/>
                <a:gd name="connsiteX11" fmla="*/ 143313 w 573851"/>
                <a:gd name="connsiteY11" fmla="*/ 1201795 h 1201919"/>
                <a:gd name="connsiteX12" fmla="*/ 85012 w 573851"/>
                <a:gd name="connsiteY12" fmla="*/ 959560 h 1201919"/>
                <a:gd name="connsiteX13" fmla="*/ 15256 w 573851"/>
                <a:gd name="connsiteY13" fmla="*/ 723878 h 1201919"/>
                <a:gd name="connsiteX14" fmla="*/ 287213 w 573851"/>
                <a:gd name="connsiteY14" fmla="*/ 642082 h 1201919"/>
                <a:gd name="connsiteX15" fmla="*/ 260312 w 573851"/>
                <a:gd name="connsiteY15" fmla="*/ 568986 h 1201919"/>
                <a:gd name="connsiteX16" fmla="*/ 251934 w 573851"/>
                <a:gd name="connsiteY16" fmla="*/ 520458 h 1201919"/>
                <a:gd name="connsiteX17" fmla="*/ 215245 w 573851"/>
                <a:gd name="connsiteY17" fmla="*/ 496844 h 1201919"/>
                <a:gd name="connsiteX18" fmla="*/ 114257 w 573851"/>
                <a:gd name="connsiteY18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262056 w 573851"/>
                <a:gd name="connsiteY7" fmla="*/ 884109 h 1201919"/>
                <a:gd name="connsiteX8" fmla="*/ 206407 w 573851"/>
                <a:gd name="connsiteY8" fmla="*/ 878785 h 1201919"/>
                <a:gd name="connsiteX9" fmla="*/ 226758 w 573851"/>
                <a:gd name="connsiteY9" fmla="*/ 919834 h 1201919"/>
                <a:gd name="connsiteX10" fmla="*/ 143313 w 573851"/>
                <a:gd name="connsiteY10" fmla="*/ 1201795 h 1201919"/>
                <a:gd name="connsiteX11" fmla="*/ 85012 w 573851"/>
                <a:gd name="connsiteY11" fmla="*/ 959560 h 1201919"/>
                <a:gd name="connsiteX12" fmla="*/ 15256 w 573851"/>
                <a:gd name="connsiteY12" fmla="*/ 723878 h 1201919"/>
                <a:gd name="connsiteX13" fmla="*/ 287213 w 573851"/>
                <a:gd name="connsiteY13" fmla="*/ 642082 h 1201919"/>
                <a:gd name="connsiteX14" fmla="*/ 260312 w 573851"/>
                <a:gd name="connsiteY14" fmla="*/ 568986 h 1201919"/>
                <a:gd name="connsiteX15" fmla="*/ 251934 w 573851"/>
                <a:gd name="connsiteY15" fmla="*/ 520458 h 1201919"/>
                <a:gd name="connsiteX16" fmla="*/ 215245 w 573851"/>
                <a:gd name="connsiteY16" fmla="*/ 496844 h 1201919"/>
                <a:gd name="connsiteX17" fmla="*/ 114257 w 573851"/>
                <a:gd name="connsiteY17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206407 w 573851"/>
                <a:gd name="connsiteY7" fmla="*/ 878785 h 1201919"/>
                <a:gd name="connsiteX8" fmla="*/ 226758 w 573851"/>
                <a:gd name="connsiteY8" fmla="*/ 919834 h 1201919"/>
                <a:gd name="connsiteX9" fmla="*/ 143313 w 573851"/>
                <a:gd name="connsiteY9" fmla="*/ 1201795 h 1201919"/>
                <a:gd name="connsiteX10" fmla="*/ 85012 w 573851"/>
                <a:gd name="connsiteY10" fmla="*/ 959560 h 1201919"/>
                <a:gd name="connsiteX11" fmla="*/ 15256 w 573851"/>
                <a:gd name="connsiteY11" fmla="*/ 723878 h 1201919"/>
                <a:gd name="connsiteX12" fmla="*/ 287213 w 573851"/>
                <a:gd name="connsiteY12" fmla="*/ 642082 h 1201919"/>
                <a:gd name="connsiteX13" fmla="*/ 260312 w 573851"/>
                <a:gd name="connsiteY13" fmla="*/ 568986 h 1201919"/>
                <a:gd name="connsiteX14" fmla="*/ 251934 w 573851"/>
                <a:gd name="connsiteY14" fmla="*/ 520458 h 1201919"/>
                <a:gd name="connsiteX15" fmla="*/ 215245 w 573851"/>
                <a:gd name="connsiteY15" fmla="*/ 496844 h 1201919"/>
                <a:gd name="connsiteX16" fmla="*/ 114257 w 573851"/>
                <a:gd name="connsiteY16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206407 w 573851"/>
                <a:gd name="connsiteY6" fmla="*/ 878785 h 1201919"/>
                <a:gd name="connsiteX7" fmla="*/ 226758 w 573851"/>
                <a:gd name="connsiteY7" fmla="*/ 919834 h 1201919"/>
                <a:gd name="connsiteX8" fmla="*/ 143313 w 573851"/>
                <a:gd name="connsiteY8" fmla="*/ 1201795 h 1201919"/>
                <a:gd name="connsiteX9" fmla="*/ 85012 w 573851"/>
                <a:gd name="connsiteY9" fmla="*/ 959560 h 1201919"/>
                <a:gd name="connsiteX10" fmla="*/ 15256 w 573851"/>
                <a:gd name="connsiteY10" fmla="*/ 723878 h 1201919"/>
                <a:gd name="connsiteX11" fmla="*/ 287213 w 573851"/>
                <a:gd name="connsiteY11" fmla="*/ 642082 h 1201919"/>
                <a:gd name="connsiteX12" fmla="*/ 260312 w 573851"/>
                <a:gd name="connsiteY12" fmla="*/ 568986 h 1201919"/>
                <a:gd name="connsiteX13" fmla="*/ 251934 w 573851"/>
                <a:gd name="connsiteY13" fmla="*/ 520458 h 1201919"/>
                <a:gd name="connsiteX14" fmla="*/ 215245 w 573851"/>
                <a:gd name="connsiteY14" fmla="*/ 496844 h 1201919"/>
                <a:gd name="connsiteX15" fmla="*/ 114257 w 573851"/>
                <a:gd name="connsiteY15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206407 w 573851"/>
                <a:gd name="connsiteY6" fmla="*/ 878785 h 1201919"/>
                <a:gd name="connsiteX7" fmla="*/ 226758 w 573851"/>
                <a:gd name="connsiteY7" fmla="*/ 919834 h 1201919"/>
                <a:gd name="connsiteX8" fmla="*/ 143313 w 573851"/>
                <a:gd name="connsiteY8" fmla="*/ 1201795 h 1201919"/>
                <a:gd name="connsiteX9" fmla="*/ 85012 w 573851"/>
                <a:gd name="connsiteY9" fmla="*/ 959560 h 1201919"/>
                <a:gd name="connsiteX10" fmla="*/ 15256 w 573851"/>
                <a:gd name="connsiteY10" fmla="*/ 723878 h 1201919"/>
                <a:gd name="connsiteX11" fmla="*/ 287213 w 573851"/>
                <a:gd name="connsiteY11" fmla="*/ 642082 h 1201919"/>
                <a:gd name="connsiteX12" fmla="*/ 260312 w 573851"/>
                <a:gd name="connsiteY12" fmla="*/ 568986 h 1201919"/>
                <a:gd name="connsiteX13" fmla="*/ 251934 w 573851"/>
                <a:gd name="connsiteY13" fmla="*/ 520458 h 1201919"/>
                <a:gd name="connsiteX14" fmla="*/ 215245 w 573851"/>
                <a:gd name="connsiteY14" fmla="*/ 496844 h 1201919"/>
                <a:gd name="connsiteX15" fmla="*/ 114257 w 573851"/>
                <a:gd name="connsiteY15" fmla="*/ 271616 h 1201919"/>
                <a:gd name="connsiteX0" fmla="*/ 343312 w 573851"/>
                <a:gd name="connsiteY0" fmla="*/ 0 h 1202347"/>
                <a:gd name="connsiteX1" fmla="*/ 572367 w 573851"/>
                <a:gd name="connsiteY1" fmla="*/ 271616 h 1202347"/>
                <a:gd name="connsiteX2" fmla="*/ 533248 w 573851"/>
                <a:gd name="connsiteY2" fmla="*/ 423479 h 1202347"/>
                <a:gd name="connsiteX3" fmla="*/ 512023 w 573851"/>
                <a:gd name="connsiteY3" fmla="*/ 453984 h 1202347"/>
                <a:gd name="connsiteX4" fmla="*/ 527954 w 573851"/>
                <a:gd name="connsiteY4" fmla="*/ 497271 h 1202347"/>
                <a:gd name="connsiteX5" fmla="*/ 519447 w 573851"/>
                <a:gd name="connsiteY5" fmla="*/ 792449 h 1202347"/>
                <a:gd name="connsiteX6" fmla="*/ 206407 w 573851"/>
                <a:gd name="connsiteY6" fmla="*/ 878785 h 1202347"/>
                <a:gd name="connsiteX7" fmla="*/ 213085 w 573851"/>
                <a:gd name="connsiteY7" fmla="*/ 1005428 h 1202347"/>
                <a:gd name="connsiteX8" fmla="*/ 143313 w 573851"/>
                <a:gd name="connsiteY8" fmla="*/ 1201795 h 1202347"/>
                <a:gd name="connsiteX9" fmla="*/ 85012 w 573851"/>
                <a:gd name="connsiteY9" fmla="*/ 959560 h 1202347"/>
                <a:gd name="connsiteX10" fmla="*/ 15256 w 573851"/>
                <a:gd name="connsiteY10" fmla="*/ 723878 h 1202347"/>
                <a:gd name="connsiteX11" fmla="*/ 287213 w 573851"/>
                <a:gd name="connsiteY11" fmla="*/ 642082 h 1202347"/>
                <a:gd name="connsiteX12" fmla="*/ 260312 w 573851"/>
                <a:gd name="connsiteY12" fmla="*/ 568986 h 1202347"/>
                <a:gd name="connsiteX13" fmla="*/ 251934 w 573851"/>
                <a:gd name="connsiteY13" fmla="*/ 520458 h 1202347"/>
                <a:gd name="connsiteX14" fmla="*/ 215245 w 573851"/>
                <a:gd name="connsiteY14" fmla="*/ 496844 h 1202347"/>
                <a:gd name="connsiteX15" fmla="*/ 114257 w 573851"/>
                <a:gd name="connsiteY15" fmla="*/ 271616 h 1202347"/>
                <a:gd name="connsiteX0" fmla="*/ 343312 w 573851"/>
                <a:gd name="connsiteY0" fmla="*/ 0 h 1202347"/>
                <a:gd name="connsiteX1" fmla="*/ 572367 w 573851"/>
                <a:gd name="connsiteY1" fmla="*/ 271616 h 1202347"/>
                <a:gd name="connsiteX2" fmla="*/ 533248 w 573851"/>
                <a:gd name="connsiteY2" fmla="*/ 423479 h 1202347"/>
                <a:gd name="connsiteX3" fmla="*/ 512023 w 573851"/>
                <a:gd name="connsiteY3" fmla="*/ 453984 h 1202347"/>
                <a:gd name="connsiteX4" fmla="*/ 527954 w 573851"/>
                <a:gd name="connsiteY4" fmla="*/ 497271 h 1202347"/>
                <a:gd name="connsiteX5" fmla="*/ 519447 w 573851"/>
                <a:gd name="connsiteY5" fmla="*/ 792449 h 1202347"/>
                <a:gd name="connsiteX6" fmla="*/ 187847 w 573851"/>
                <a:gd name="connsiteY6" fmla="*/ 868070 h 1202347"/>
                <a:gd name="connsiteX7" fmla="*/ 213085 w 573851"/>
                <a:gd name="connsiteY7" fmla="*/ 1005428 h 1202347"/>
                <a:gd name="connsiteX8" fmla="*/ 143313 w 573851"/>
                <a:gd name="connsiteY8" fmla="*/ 1201795 h 1202347"/>
                <a:gd name="connsiteX9" fmla="*/ 85012 w 573851"/>
                <a:gd name="connsiteY9" fmla="*/ 959560 h 1202347"/>
                <a:gd name="connsiteX10" fmla="*/ 15256 w 573851"/>
                <a:gd name="connsiteY10" fmla="*/ 723878 h 1202347"/>
                <a:gd name="connsiteX11" fmla="*/ 287213 w 573851"/>
                <a:gd name="connsiteY11" fmla="*/ 642082 h 1202347"/>
                <a:gd name="connsiteX12" fmla="*/ 260312 w 573851"/>
                <a:gd name="connsiteY12" fmla="*/ 568986 h 1202347"/>
                <a:gd name="connsiteX13" fmla="*/ 251934 w 573851"/>
                <a:gd name="connsiteY13" fmla="*/ 520458 h 1202347"/>
                <a:gd name="connsiteX14" fmla="*/ 215245 w 573851"/>
                <a:gd name="connsiteY14" fmla="*/ 496844 h 1202347"/>
                <a:gd name="connsiteX15" fmla="*/ 114257 w 573851"/>
                <a:gd name="connsiteY15" fmla="*/ 271616 h 1202347"/>
                <a:gd name="connsiteX0" fmla="*/ 343312 w 573851"/>
                <a:gd name="connsiteY0" fmla="*/ 0 h 1202715"/>
                <a:gd name="connsiteX1" fmla="*/ 572367 w 573851"/>
                <a:gd name="connsiteY1" fmla="*/ 271616 h 1202715"/>
                <a:gd name="connsiteX2" fmla="*/ 533248 w 573851"/>
                <a:gd name="connsiteY2" fmla="*/ 423479 h 1202715"/>
                <a:gd name="connsiteX3" fmla="*/ 512023 w 573851"/>
                <a:gd name="connsiteY3" fmla="*/ 453984 h 1202715"/>
                <a:gd name="connsiteX4" fmla="*/ 527954 w 573851"/>
                <a:gd name="connsiteY4" fmla="*/ 497271 h 1202715"/>
                <a:gd name="connsiteX5" fmla="*/ 519447 w 573851"/>
                <a:gd name="connsiteY5" fmla="*/ 792449 h 1202715"/>
                <a:gd name="connsiteX6" fmla="*/ 187847 w 573851"/>
                <a:gd name="connsiteY6" fmla="*/ 868070 h 1202715"/>
                <a:gd name="connsiteX7" fmla="*/ 231644 w 573851"/>
                <a:gd name="connsiteY7" fmla="*/ 1016144 h 1202715"/>
                <a:gd name="connsiteX8" fmla="*/ 143313 w 573851"/>
                <a:gd name="connsiteY8" fmla="*/ 1201795 h 1202715"/>
                <a:gd name="connsiteX9" fmla="*/ 85012 w 573851"/>
                <a:gd name="connsiteY9" fmla="*/ 959560 h 1202715"/>
                <a:gd name="connsiteX10" fmla="*/ 15256 w 573851"/>
                <a:gd name="connsiteY10" fmla="*/ 723878 h 1202715"/>
                <a:gd name="connsiteX11" fmla="*/ 287213 w 573851"/>
                <a:gd name="connsiteY11" fmla="*/ 642082 h 1202715"/>
                <a:gd name="connsiteX12" fmla="*/ 260312 w 573851"/>
                <a:gd name="connsiteY12" fmla="*/ 568986 h 1202715"/>
                <a:gd name="connsiteX13" fmla="*/ 251934 w 573851"/>
                <a:gd name="connsiteY13" fmla="*/ 520458 h 1202715"/>
                <a:gd name="connsiteX14" fmla="*/ 215245 w 573851"/>
                <a:gd name="connsiteY14" fmla="*/ 496844 h 1202715"/>
                <a:gd name="connsiteX15" fmla="*/ 114257 w 573851"/>
                <a:gd name="connsiteY15" fmla="*/ 271616 h 1202715"/>
                <a:gd name="connsiteX0" fmla="*/ 343312 w 573851"/>
                <a:gd name="connsiteY0" fmla="*/ 0 h 1202676"/>
                <a:gd name="connsiteX1" fmla="*/ 572367 w 573851"/>
                <a:gd name="connsiteY1" fmla="*/ 271616 h 1202676"/>
                <a:gd name="connsiteX2" fmla="*/ 533248 w 573851"/>
                <a:gd name="connsiteY2" fmla="*/ 423479 h 1202676"/>
                <a:gd name="connsiteX3" fmla="*/ 512023 w 573851"/>
                <a:gd name="connsiteY3" fmla="*/ 453984 h 1202676"/>
                <a:gd name="connsiteX4" fmla="*/ 527954 w 573851"/>
                <a:gd name="connsiteY4" fmla="*/ 497271 h 1202676"/>
                <a:gd name="connsiteX5" fmla="*/ 519447 w 573851"/>
                <a:gd name="connsiteY5" fmla="*/ 792449 h 1202676"/>
                <a:gd name="connsiteX6" fmla="*/ 187847 w 573851"/>
                <a:gd name="connsiteY6" fmla="*/ 868070 h 1202676"/>
                <a:gd name="connsiteX7" fmla="*/ 231644 w 573851"/>
                <a:gd name="connsiteY7" fmla="*/ 1016144 h 1202676"/>
                <a:gd name="connsiteX8" fmla="*/ 143313 w 573851"/>
                <a:gd name="connsiteY8" fmla="*/ 1201795 h 1202676"/>
                <a:gd name="connsiteX9" fmla="*/ 85012 w 573851"/>
                <a:gd name="connsiteY9" fmla="*/ 959560 h 1202676"/>
                <a:gd name="connsiteX10" fmla="*/ 15256 w 573851"/>
                <a:gd name="connsiteY10" fmla="*/ 723878 h 1202676"/>
                <a:gd name="connsiteX11" fmla="*/ 287213 w 573851"/>
                <a:gd name="connsiteY11" fmla="*/ 642082 h 1202676"/>
                <a:gd name="connsiteX12" fmla="*/ 260312 w 573851"/>
                <a:gd name="connsiteY12" fmla="*/ 568986 h 1202676"/>
                <a:gd name="connsiteX13" fmla="*/ 251934 w 573851"/>
                <a:gd name="connsiteY13" fmla="*/ 520458 h 1202676"/>
                <a:gd name="connsiteX14" fmla="*/ 215245 w 573851"/>
                <a:gd name="connsiteY14" fmla="*/ 496844 h 1202676"/>
                <a:gd name="connsiteX15" fmla="*/ 114257 w 573851"/>
                <a:gd name="connsiteY15" fmla="*/ 271616 h 1202676"/>
                <a:gd name="connsiteX0" fmla="*/ 343312 w 581747"/>
                <a:gd name="connsiteY0" fmla="*/ 0 h 1202676"/>
                <a:gd name="connsiteX1" fmla="*/ 580320 w 581747"/>
                <a:gd name="connsiteY1" fmla="*/ 210216 h 1202676"/>
                <a:gd name="connsiteX2" fmla="*/ 533248 w 581747"/>
                <a:gd name="connsiteY2" fmla="*/ 423479 h 1202676"/>
                <a:gd name="connsiteX3" fmla="*/ 512023 w 581747"/>
                <a:gd name="connsiteY3" fmla="*/ 453984 h 1202676"/>
                <a:gd name="connsiteX4" fmla="*/ 527954 w 581747"/>
                <a:gd name="connsiteY4" fmla="*/ 497271 h 1202676"/>
                <a:gd name="connsiteX5" fmla="*/ 519447 w 581747"/>
                <a:gd name="connsiteY5" fmla="*/ 792449 h 1202676"/>
                <a:gd name="connsiteX6" fmla="*/ 187847 w 581747"/>
                <a:gd name="connsiteY6" fmla="*/ 868070 h 1202676"/>
                <a:gd name="connsiteX7" fmla="*/ 231644 w 581747"/>
                <a:gd name="connsiteY7" fmla="*/ 1016144 h 1202676"/>
                <a:gd name="connsiteX8" fmla="*/ 143313 w 581747"/>
                <a:gd name="connsiteY8" fmla="*/ 1201795 h 1202676"/>
                <a:gd name="connsiteX9" fmla="*/ 85012 w 581747"/>
                <a:gd name="connsiteY9" fmla="*/ 959560 h 1202676"/>
                <a:gd name="connsiteX10" fmla="*/ 15256 w 581747"/>
                <a:gd name="connsiteY10" fmla="*/ 723878 h 1202676"/>
                <a:gd name="connsiteX11" fmla="*/ 287213 w 581747"/>
                <a:gd name="connsiteY11" fmla="*/ 642082 h 1202676"/>
                <a:gd name="connsiteX12" fmla="*/ 260312 w 581747"/>
                <a:gd name="connsiteY12" fmla="*/ 568986 h 1202676"/>
                <a:gd name="connsiteX13" fmla="*/ 251934 w 581747"/>
                <a:gd name="connsiteY13" fmla="*/ 520458 h 1202676"/>
                <a:gd name="connsiteX14" fmla="*/ 215245 w 581747"/>
                <a:gd name="connsiteY14" fmla="*/ 496844 h 1202676"/>
                <a:gd name="connsiteX15" fmla="*/ 114257 w 581747"/>
                <a:gd name="connsiteY15" fmla="*/ 271616 h 1202676"/>
                <a:gd name="connsiteX0" fmla="*/ 343312 w 569698"/>
                <a:gd name="connsiteY0" fmla="*/ 0 h 1202676"/>
                <a:gd name="connsiteX1" fmla="*/ 568181 w 569698"/>
                <a:gd name="connsiteY1" fmla="*/ 216955 h 1202676"/>
                <a:gd name="connsiteX2" fmla="*/ 533248 w 569698"/>
                <a:gd name="connsiteY2" fmla="*/ 423479 h 1202676"/>
                <a:gd name="connsiteX3" fmla="*/ 512023 w 569698"/>
                <a:gd name="connsiteY3" fmla="*/ 453984 h 1202676"/>
                <a:gd name="connsiteX4" fmla="*/ 527954 w 569698"/>
                <a:gd name="connsiteY4" fmla="*/ 497271 h 1202676"/>
                <a:gd name="connsiteX5" fmla="*/ 519447 w 569698"/>
                <a:gd name="connsiteY5" fmla="*/ 792449 h 1202676"/>
                <a:gd name="connsiteX6" fmla="*/ 187847 w 569698"/>
                <a:gd name="connsiteY6" fmla="*/ 868070 h 1202676"/>
                <a:gd name="connsiteX7" fmla="*/ 231644 w 569698"/>
                <a:gd name="connsiteY7" fmla="*/ 1016144 h 1202676"/>
                <a:gd name="connsiteX8" fmla="*/ 143313 w 569698"/>
                <a:gd name="connsiteY8" fmla="*/ 1201795 h 1202676"/>
                <a:gd name="connsiteX9" fmla="*/ 85012 w 569698"/>
                <a:gd name="connsiteY9" fmla="*/ 959560 h 1202676"/>
                <a:gd name="connsiteX10" fmla="*/ 15256 w 569698"/>
                <a:gd name="connsiteY10" fmla="*/ 723878 h 1202676"/>
                <a:gd name="connsiteX11" fmla="*/ 287213 w 569698"/>
                <a:gd name="connsiteY11" fmla="*/ 642082 h 1202676"/>
                <a:gd name="connsiteX12" fmla="*/ 260312 w 569698"/>
                <a:gd name="connsiteY12" fmla="*/ 568986 h 1202676"/>
                <a:gd name="connsiteX13" fmla="*/ 251934 w 569698"/>
                <a:gd name="connsiteY13" fmla="*/ 520458 h 1202676"/>
                <a:gd name="connsiteX14" fmla="*/ 215245 w 569698"/>
                <a:gd name="connsiteY14" fmla="*/ 496844 h 1202676"/>
                <a:gd name="connsiteX15" fmla="*/ 114257 w 569698"/>
                <a:gd name="connsiteY15" fmla="*/ 271616 h 1202676"/>
                <a:gd name="connsiteX0" fmla="*/ 343312 w 580978"/>
                <a:gd name="connsiteY0" fmla="*/ 0 h 1202676"/>
                <a:gd name="connsiteX1" fmla="*/ 568181 w 580978"/>
                <a:gd name="connsiteY1" fmla="*/ 216955 h 1202676"/>
                <a:gd name="connsiteX2" fmla="*/ 533248 w 580978"/>
                <a:gd name="connsiteY2" fmla="*/ 423479 h 1202676"/>
                <a:gd name="connsiteX3" fmla="*/ 512023 w 580978"/>
                <a:gd name="connsiteY3" fmla="*/ 453984 h 1202676"/>
                <a:gd name="connsiteX4" fmla="*/ 527954 w 580978"/>
                <a:gd name="connsiteY4" fmla="*/ 497271 h 1202676"/>
                <a:gd name="connsiteX5" fmla="*/ 519447 w 580978"/>
                <a:gd name="connsiteY5" fmla="*/ 792449 h 1202676"/>
                <a:gd name="connsiteX6" fmla="*/ 187847 w 580978"/>
                <a:gd name="connsiteY6" fmla="*/ 868070 h 1202676"/>
                <a:gd name="connsiteX7" fmla="*/ 231644 w 580978"/>
                <a:gd name="connsiteY7" fmla="*/ 1016144 h 1202676"/>
                <a:gd name="connsiteX8" fmla="*/ 143313 w 580978"/>
                <a:gd name="connsiteY8" fmla="*/ 1201795 h 1202676"/>
                <a:gd name="connsiteX9" fmla="*/ 85012 w 580978"/>
                <a:gd name="connsiteY9" fmla="*/ 959560 h 1202676"/>
                <a:gd name="connsiteX10" fmla="*/ 15256 w 580978"/>
                <a:gd name="connsiteY10" fmla="*/ 723878 h 1202676"/>
                <a:gd name="connsiteX11" fmla="*/ 287213 w 580978"/>
                <a:gd name="connsiteY11" fmla="*/ 642082 h 1202676"/>
                <a:gd name="connsiteX12" fmla="*/ 260312 w 580978"/>
                <a:gd name="connsiteY12" fmla="*/ 568986 h 1202676"/>
                <a:gd name="connsiteX13" fmla="*/ 251934 w 580978"/>
                <a:gd name="connsiteY13" fmla="*/ 520458 h 1202676"/>
                <a:gd name="connsiteX14" fmla="*/ 215245 w 580978"/>
                <a:gd name="connsiteY14" fmla="*/ 496844 h 1202676"/>
                <a:gd name="connsiteX15" fmla="*/ 114257 w 580978"/>
                <a:gd name="connsiteY15" fmla="*/ 271616 h 1202676"/>
                <a:gd name="connsiteX0" fmla="*/ 343312 w 575535"/>
                <a:gd name="connsiteY0" fmla="*/ 0 h 1202676"/>
                <a:gd name="connsiteX1" fmla="*/ 568181 w 575535"/>
                <a:gd name="connsiteY1" fmla="*/ 216955 h 1202676"/>
                <a:gd name="connsiteX2" fmla="*/ 533248 w 575535"/>
                <a:gd name="connsiteY2" fmla="*/ 423479 h 1202676"/>
                <a:gd name="connsiteX3" fmla="*/ 512023 w 575535"/>
                <a:gd name="connsiteY3" fmla="*/ 453984 h 1202676"/>
                <a:gd name="connsiteX4" fmla="*/ 527954 w 575535"/>
                <a:gd name="connsiteY4" fmla="*/ 497271 h 1202676"/>
                <a:gd name="connsiteX5" fmla="*/ 519447 w 575535"/>
                <a:gd name="connsiteY5" fmla="*/ 792449 h 1202676"/>
                <a:gd name="connsiteX6" fmla="*/ 187847 w 575535"/>
                <a:gd name="connsiteY6" fmla="*/ 868070 h 1202676"/>
                <a:gd name="connsiteX7" fmla="*/ 231644 w 575535"/>
                <a:gd name="connsiteY7" fmla="*/ 1016144 h 1202676"/>
                <a:gd name="connsiteX8" fmla="*/ 143313 w 575535"/>
                <a:gd name="connsiteY8" fmla="*/ 1201795 h 1202676"/>
                <a:gd name="connsiteX9" fmla="*/ 85012 w 575535"/>
                <a:gd name="connsiteY9" fmla="*/ 959560 h 1202676"/>
                <a:gd name="connsiteX10" fmla="*/ 15256 w 575535"/>
                <a:gd name="connsiteY10" fmla="*/ 723878 h 1202676"/>
                <a:gd name="connsiteX11" fmla="*/ 287213 w 575535"/>
                <a:gd name="connsiteY11" fmla="*/ 642082 h 1202676"/>
                <a:gd name="connsiteX12" fmla="*/ 260312 w 575535"/>
                <a:gd name="connsiteY12" fmla="*/ 568986 h 1202676"/>
                <a:gd name="connsiteX13" fmla="*/ 251934 w 575535"/>
                <a:gd name="connsiteY13" fmla="*/ 520458 h 1202676"/>
                <a:gd name="connsiteX14" fmla="*/ 215245 w 575535"/>
                <a:gd name="connsiteY14" fmla="*/ 496844 h 1202676"/>
                <a:gd name="connsiteX15" fmla="*/ 114257 w 575535"/>
                <a:gd name="connsiteY15" fmla="*/ 271616 h 1202676"/>
                <a:gd name="connsiteX0" fmla="*/ 338959 w 571182"/>
                <a:gd name="connsiteY0" fmla="*/ 0 h 1202676"/>
                <a:gd name="connsiteX1" fmla="*/ 563828 w 571182"/>
                <a:gd name="connsiteY1" fmla="*/ 216955 h 1202676"/>
                <a:gd name="connsiteX2" fmla="*/ 528895 w 571182"/>
                <a:gd name="connsiteY2" fmla="*/ 423479 h 1202676"/>
                <a:gd name="connsiteX3" fmla="*/ 507670 w 571182"/>
                <a:gd name="connsiteY3" fmla="*/ 453984 h 1202676"/>
                <a:gd name="connsiteX4" fmla="*/ 523601 w 571182"/>
                <a:gd name="connsiteY4" fmla="*/ 497271 h 1202676"/>
                <a:gd name="connsiteX5" fmla="*/ 515094 w 571182"/>
                <a:gd name="connsiteY5" fmla="*/ 792449 h 1202676"/>
                <a:gd name="connsiteX6" fmla="*/ 183494 w 571182"/>
                <a:gd name="connsiteY6" fmla="*/ 868070 h 1202676"/>
                <a:gd name="connsiteX7" fmla="*/ 227291 w 571182"/>
                <a:gd name="connsiteY7" fmla="*/ 1016144 h 1202676"/>
                <a:gd name="connsiteX8" fmla="*/ 138960 w 571182"/>
                <a:gd name="connsiteY8" fmla="*/ 1201795 h 1202676"/>
                <a:gd name="connsiteX9" fmla="*/ 80659 w 571182"/>
                <a:gd name="connsiteY9" fmla="*/ 959560 h 1202676"/>
                <a:gd name="connsiteX10" fmla="*/ 10903 w 571182"/>
                <a:gd name="connsiteY10" fmla="*/ 723878 h 1202676"/>
                <a:gd name="connsiteX11" fmla="*/ 311326 w 571182"/>
                <a:gd name="connsiteY11" fmla="*/ 683266 h 1202676"/>
                <a:gd name="connsiteX12" fmla="*/ 255959 w 571182"/>
                <a:gd name="connsiteY12" fmla="*/ 568986 h 1202676"/>
                <a:gd name="connsiteX13" fmla="*/ 247581 w 571182"/>
                <a:gd name="connsiteY13" fmla="*/ 520458 h 1202676"/>
                <a:gd name="connsiteX14" fmla="*/ 210892 w 571182"/>
                <a:gd name="connsiteY14" fmla="*/ 496844 h 1202676"/>
                <a:gd name="connsiteX15" fmla="*/ 109904 w 571182"/>
                <a:gd name="connsiteY15" fmla="*/ 271616 h 1202676"/>
                <a:gd name="connsiteX0" fmla="*/ 338959 w 571182"/>
                <a:gd name="connsiteY0" fmla="*/ 0 h 1202676"/>
                <a:gd name="connsiteX1" fmla="*/ 563828 w 571182"/>
                <a:gd name="connsiteY1" fmla="*/ 216955 h 1202676"/>
                <a:gd name="connsiteX2" fmla="*/ 528895 w 571182"/>
                <a:gd name="connsiteY2" fmla="*/ 423479 h 1202676"/>
                <a:gd name="connsiteX3" fmla="*/ 507670 w 571182"/>
                <a:gd name="connsiteY3" fmla="*/ 453984 h 1202676"/>
                <a:gd name="connsiteX4" fmla="*/ 523601 w 571182"/>
                <a:gd name="connsiteY4" fmla="*/ 497271 h 1202676"/>
                <a:gd name="connsiteX5" fmla="*/ 515094 w 571182"/>
                <a:gd name="connsiteY5" fmla="*/ 792449 h 1202676"/>
                <a:gd name="connsiteX6" fmla="*/ 183494 w 571182"/>
                <a:gd name="connsiteY6" fmla="*/ 868070 h 1202676"/>
                <a:gd name="connsiteX7" fmla="*/ 227291 w 571182"/>
                <a:gd name="connsiteY7" fmla="*/ 1016144 h 1202676"/>
                <a:gd name="connsiteX8" fmla="*/ 138960 w 571182"/>
                <a:gd name="connsiteY8" fmla="*/ 1201795 h 1202676"/>
                <a:gd name="connsiteX9" fmla="*/ 80659 w 571182"/>
                <a:gd name="connsiteY9" fmla="*/ 959560 h 1202676"/>
                <a:gd name="connsiteX10" fmla="*/ 10903 w 571182"/>
                <a:gd name="connsiteY10" fmla="*/ 723878 h 1202676"/>
                <a:gd name="connsiteX11" fmla="*/ 311326 w 571182"/>
                <a:gd name="connsiteY11" fmla="*/ 683266 h 1202676"/>
                <a:gd name="connsiteX12" fmla="*/ 255959 w 571182"/>
                <a:gd name="connsiteY12" fmla="*/ 568986 h 1202676"/>
                <a:gd name="connsiteX13" fmla="*/ 247581 w 571182"/>
                <a:gd name="connsiteY13" fmla="*/ 520458 h 1202676"/>
                <a:gd name="connsiteX14" fmla="*/ 210892 w 571182"/>
                <a:gd name="connsiteY14" fmla="*/ 496844 h 1202676"/>
                <a:gd name="connsiteX15" fmla="*/ 109904 w 571182"/>
                <a:gd name="connsiteY15" fmla="*/ 271616 h 120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1182" h="1202676">
                  <a:moveTo>
                    <a:pt x="338959" y="0"/>
                  </a:moveTo>
                  <a:cubicBezTo>
                    <a:pt x="406714" y="26232"/>
                    <a:pt x="541759" y="114697"/>
                    <a:pt x="563828" y="216955"/>
                  </a:cubicBezTo>
                  <a:cubicBezTo>
                    <a:pt x="585897" y="319213"/>
                    <a:pt x="553593" y="380129"/>
                    <a:pt x="528895" y="423479"/>
                  </a:cubicBezTo>
                  <a:lnTo>
                    <a:pt x="507670" y="453984"/>
                  </a:lnTo>
                  <a:lnTo>
                    <a:pt x="523601" y="497271"/>
                  </a:lnTo>
                  <a:cubicBezTo>
                    <a:pt x="556519" y="620121"/>
                    <a:pt x="551061" y="734556"/>
                    <a:pt x="515094" y="792449"/>
                  </a:cubicBezTo>
                  <a:cubicBezTo>
                    <a:pt x="434990" y="906719"/>
                    <a:pt x="232276" y="846839"/>
                    <a:pt x="183494" y="868070"/>
                  </a:cubicBezTo>
                  <a:lnTo>
                    <a:pt x="227291" y="1016144"/>
                  </a:lnTo>
                  <a:cubicBezTo>
                    <a:pt x="262653" y="1148118"/>
                    <a:pt x="177282" y="1210993"/>
                    <a:pt x="138960" y="1201795"/>
                  </a:cubicBezTo>
                  <a:cubicBezTo>
                    <a:pt x="100638" y="1192597"/>
                    <a:pt x="116021" y="1091534"/>
                    <a:pt x="80659" y="959560"/>
                  </a:cubicBezTo>
                  <a:cubicBezTo>
                    <a:pt x="45297" y="827586"/>
                    <a:pt x="-27541" y="769927"/>
                    <a:pt x="10903" y="723878"/>
                  </a:cubicBezTo>
                  <a:cubicBezTo>
                    <a:pt x="49347" y="677829"/>
                    <a:pt x="207406" y="771611"/>
                    <a:pt x="311326" y="683266"/>
                  </a:cubicBezTo>
                  <a:lnTo>
                    <a:pt x="255959" y="568986"/>
                  </a:lnTo>
                  <a:lnTo>
                    <a:pt x="247581" y="520458"/>
                  </a:lnTo>
                  <a:lnTo>
                    <a:pt x="210892" y="496844"/>
                  </a:lnTo>
                  <a:cubicBezTo>
                    <a:pt x="149963" y="448033"/>
                    <a:pt x="109904" y="365372"/>
                    <a:pt x="109904" y="271616"/>
                  </a:cubicBezTo>
                </a:path>
              </a:pathLst>
            </a:custGeom>
            <a:solidFill>
              <a:srgbClr val="FFCCCC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AA991354-C911-5121-69FF-F843ADE31EF8}"/>
                </a:ext>
              </a:extLst>
            </p:cNvPr>
            <p:cNvSpPr/>
            <p:nvPr/>
          </p:nvSpPr>
          <p:spPr bwMode="auto">
            <a:xfrm rot="17100000">
              <a:off x="5028556" y="3050589"/>
              <a:ext cx="797793" cy="1190814"/>
            </a:xfrm>
            <a:prstGeom prst="ellipse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1D6C31F3-0916-B5CC-A240-54EA783B0E50}"/>
                </a:ext>
              </a:extLst>
            </p:cNvPr>
            <p:cNvSpPr/>
            <p:nvPr/>
          </p:nvSpPr>
          <p:spPr bwMode="auto">
            <a:xfrm>
              <a:off x="4475707" y="1836168"/>
              <a:ext cx="263205" cy="1035115"/>
            </a:xfrm>
            <a:prstGeom prst="ellipse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4806476-B222-F8D6-25F9-DFB42AD808A9}"/>
                </a:ext>
              </a:extLst>
            </p:cNvPr>
            <p:cNvSpPr/>
            <p:nvPr/>
          </p:nvSpPr>
          <p:spPr bwMode="auto">
            <a:xfrm>
              <a:off x="4562475" y="2028825"/>
              <a:ext cx="114300" cy="842458"/>
            </a:xfrm>
            <a:prstGeom prst="ellipse">
              <a:avLst/>
            </a:prstGeom>
            <a:solidFill>
              <a:srgbClr val="FF66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CEA9F55-3000-D8F1-1D98-08C5B188EAF9}"/>
                </a:ext>
              </a:extLst>
            </p:cNvPr>
            <p:cNvSpPr/>
            <p:nvPr/>
          </p:nvSpPr>
          <p:spPr bwMode="auto">
            <a:xfrm rot="900000">
              <a:off x="4889427" y="2236354"/>
              <a:ext cx="106490" cy="501611"/>
            </a:xfrm>
            <a:custGeom>
              <a:avLst/>
              <a:gdLst>
                <a:gd name="connsiteX0" fmla="*/ 27550 w 106490"/>
                <a:gd name="connsiteY0" fmla="*/ 0 h 501611"/>
                <a:gd name="connsiteX1" fmla="*/ 45601 w 106490"/>
                <a:gd name="connsiteY1" fmla="*/ 14966 h 501611"/>
                <a:gd name="connsiteX2" fmla="*/ 82895 w 106490"/>
                <a:gd name="connsiteY2" fmla="*/ 38594 h 501611"/>
                <a:gd name="connsiteX3" fmla="*/ 90546 w 106490"/>
                <a:gd name="connsiteY3" fmla="*/ 42429 h 501611"/>
                <a:gd name="connsiteX4" fmla="*/ 90895 w 106490"/>
                <a:gd name="connsiteY4" fmla="*/ 43879 h 501611"/>
                <a:gd name="connsiteX5" fmla="*/ 106490 w 106490"/>
                <a:gd name="connsiteY5" fmla="*/ 233478 h 501611"/>
                <a:gd name="connsiteX6" fmla="*/ 53245 w 106490"/>
                <a:gd name="connsiteY6" fmla="*/ 501611 h 501611"/>
                <a:gd name="connsiteX7" fmla="*/ 0 w 106490"/>
                <a:gd name="connsiteY7" fmla="*/ 233478 h 501611"/>
                <a:gd name="connsiteX8" fmla="*/ 23476 w 106490"/>
                <a:gd name="connsiteY8" fmla="*/ 11138 h 50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490" h="501611">
                  <a:moveTo>
                    <a:pt x="27550" y="0"/>
                  </a:moveTo>
                  <a:lnTo>
                    <a:pt x="45601" y="14966"/>
                  </a:lnTo>
                  <a:cubicBezTo>
                    <a:pt x="56781" y="23013"/>
                    <a:pt x="69267" y="30929"/>
                    <a:pt x="82895" y="38594"/>
                  </a:cubicBezTo>
                  <a:lnTo>
                    <a:pt x="90546" y="42429"/>
                  </a:lnTo>
                  <a:lnTo>
                    <a:pt x="90895" y="43879"/>
                  </a:lnTo>
                  <a:cubicBezTo>
                    <a:pt x="100530" y="92402"/>
                    <a:pt x="106490" y="159435"/>
                    <a:pt x="106490" y="233478"/>
                  </a:cubicBezTo>
                  <a:cubicBezTo>
                    <a:pt x="106490" y="381564"/>
                    <a:pt x="82651" y="501611"/>
                    <a:pt x="53245" y="501611"/>
                  </a:cubicBezTo>
                  <a:cubicBezTo>
                    <a:pt x="23839" y="501611"/>
                    <a:pt x="0" y="381564"/>
                    <a:pt x="0" y="233478"/>
                  </a:cubicBezTo>
                  <a:cubicBezTo>
                    <a:pt x="0" y="140924"/>
                    <a:pt x="9312" y="59323"/>
                    <a:pt x="23476" y="11138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67D5BA0C-5A54-57C2-9EA6-85A7B8BE033F}"/>
                </a:ext>
              </a:extLst>
            </p:cNvPr>
            <p:cNvSpPr/>
            <p:nvPr/>
          </p:nvSpPr>
          <p:spPr bwMode="auto">
            <a:xfrm>
              <a:off x="4441900" y="2604600"/>
              <a:ext cx="959415" cy="959415"/>
            </a:xfrm>
            <a:prstGeom prst="ellipse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6B06AFD8-F554-72BA-3C9D-1A90BD1ACDC9}"/>
                </a:ext>
              </a:extLst>
            </p:cNvPr>
            <p:cNvSpPr/>
            <p:nvPr/>
          </p:nvSpPr>
          <p:spPr bwMode="auto">
            <a:xfrm rot="14400000">
              <a:off x="5858266" y="2990976"/>
              <a:ext cx="571182" cy="1202676"/>
            </a:xfrm>
            <a:custGeom>
              <a:avLst/>
              <a:gdLst>
                <a:gd name="connsiteX0" fmla="*/ 523339 w 576259"/>
                <a:gd name="connsiteY0" fmla="*/ 792449 h 1202230"/>
                <a:gd name="connsiteX1" fmla="*/ 502850 w 576259"/>
                <a:gd name="connsiteY1" fmla="*/ 816462 h 1202230"/>
                <a:gd name="connsiteX2" fmla="*/ 484764 w 576259"/>
                <a:gd name="connsiteY2" fmla="*/ 825915 h 1202230"/>
                <a:gd name="connsiteX3" fmla="*/ 479826 w 576259"/>
                <a:gd name="connsiteY3" fmla="*/ 830225 h 1202230"/>
                <a:gd name="connsiteX4" fmla="*/ 265948 w 576259"/>
                <a:gd name="connsiteY4" fmla="*/ 884109 h 1202230"/>
                <a:gd name="connsiteX5" fmla="*/ 210299 w 576259"/>
                <a:gd name="connsiteY5" fmla="*/ 878785 h 1202230"/>
                <a:gd name="connsiteX6" fmla="*/ 230650 w 576259"/>
                <a:gd name="connsiteY6" fmla="*/ 919834 h 1202230"/>
                <a:gd name="connsiteX7" fmla="*/ 147205 w 576259"/>
                <a:gd name="connsiteY7" fmla="*/ 1201795 h 1202230"/>
                <a:gd name="connsiteX8" fmla="*/ 33925 w 576259"/>
                <a:gd name="connsiteY8" fmla="*/ 969061 h 1202230"/>
                <a:gd name="connsiteX9" fmla="*/ 19148 w 576259"/>
                <a:gd name="connsiteY9" fmla="*/ 723878 h 1202230"/>
                <a:gd name="connsiteX10" fmla="*/ 21956 w 576259"/>
                <a:gd name="connsiteY10" fmla="*/ 723985 h 1202230"/>
                <a:gd name="connsiteX11" fmla="*/ 28288 w 576259"/>
                <a:gd name="connsiteY11" fmla="*/ 714320 h 1202230"/>
                <a:gd name="connsiteX12" fmla="*/ 265947 w 576259"/>
                <a:gd name="connsiteY12" fmla="*/ 639675 h 1202230"/>
                <a:gd name="connsiteX13" fmla="*/ 291105 w 576259"/>
                <a:gd name="connsiteY13" fmla="*/ 642082 h 1202230"/>
                <a:gd name="connsiteX14" fmla="*/ 264204 w 576259"/>
                <a:gd name="connsiteY14" fmla="*/ 568986 h 1202230"/>
                <a:gd name="connsiteX15" fmla="*/ 255826 w 576259"/>
                <a:gd name="connsiteY15" fmla="*/ 520458 h 1202230"/>
                <a:gd name="connsiteX16" fmla="*/ 219137 w 576259"/>
                <a:gd name="connsiteY16" fmla="*/ 496844 h 1202230"/>
                <a:gd name="connsiteX17" fmla="*/ 118149 w 576259"/>
                <a:gd name="connsiteY17" fmla="*/ 271616 h 1202230"/>
                <a:gd name="connsiteX18" fmla="*/ 347204 w 576259"/>
                <a:gd name="connsiteY18" fmla="*/ 0 h 1202230"/>
                <a:gd name="connsiteX19" fmla="*/ 576259 w 576259"/>
                <a:gd name="connsiteY19" fmla="*/ 271616 h 1202230"/>
                <a:gd name="connsiteX20" fmla="*/ 537140 w 576259"/>
                <a:gd name="connsiteY20" fmla="*/ 423479 h 1202230"/>
                <a:gd name="connsiteX21" fmla="*/ 515915 w 576259"/>
                <a:gd name="connsiteY21" fmla="*/ 453984 h 1202230"/>
                <a:gd name="connsiteX22" fmla="*/ 531846 w 576259"/>
                <a:gd name="connsiteY22" fmla="*/ 497271 h 1202230"/>
                <a:gd name="connsiteX23" fmla="*/ 523339 w 576259"/>
                <a:gd name="connsiteY23" fmla="*/ 792449 h 1202230"/>
                <a:gd name="connsiteX0" fmla="*/ 512960 w 565880"/>
                <a:gd name="connsiteY0" fmla="*/ 792449 h 1202063"/>
                <a:gd name="connsiteX1" fmla="*/ 492471 w 565880"/>
                <a:gd name="connsiteY1" fmla="*/ 816462 h 1202063"/>
                <a:gd name="connsiteX2" fmla="*/ 474385 w 565880"/>
                <a:gd name="connsiteY2" fmla="*/ 825915 h 1202063"/>
                <a:gd name="connsiteX3" fmla="*/ 469447 w 565880"/>
                <a:gd name="connsiteY3" fmla="*/ 830225 h 1202063"/>
                <a:gd name="connsiteX4" fmla="*/ 255569 w 565880"/>
                <a:gd name="connsiteY4" fmla="*/ 884109 h 1202063"/>
                <a:gd name="connsiteX5" fmla="*/ 199920 w 565880"/>
                <a:gd name="connsiteY5" fmla="*/ 878785 h 1202063"/>
                <a:gd name="connsiteX6" fmla="*/ 220271 w 565880"/>
                <a:gd name="connsiteY6" fmla="*/ 919834 h 1202063"/>
                <a:gd name="connsiteX7" fmla="*/ 136826 w 565880"/>
                <a:gd name="connsiteY7" fmla="*/ 1201795 h 1202063"/>
                <a:gd name="connsiteX8" fmla="*/ 78525 w 565880"/>
                <a:gd name="connsiteY8" fmla="*/ 959560 h 1202063"/>
                <a:gd name="connsiteX9" fmla="*/ 8769 w 565880"/>
                <a:gd name="connsiteY9" fmla="*/ 723878 h 1202063"/>
                <a:gd name="connsiteX10" fmla="*/ 11577 w 565880"/>
                <a:gd name="connsiteY10" fmla="*/ 723985 h 1202063"/>
                <a:gd name="connsiteX11" fmla="*/ 17909 w 565880"/>
                <a:gd name="connsiteY11" fmla="*/ 714320 h 1202063"/>
                <a:gd name="connsiteX12" fmla="*/ 255568 w 565880"/>
                <a:gd name="connsiteY12" fmla="*/ 639675 h 1202063"/>
                <a:gd name="connsiteX13" fmla="*/ 280726 w 565880"/>
                <a:gd name="connsiteY13" fmla="*/ 642082 h 1202063"/>
                <a:gd name="connsiteX14" fmla="*/ 253825 w 565880"/>
                <a:gd name="connsiteY14" fmla="*/ 568986 h 1202063"/>
                <a:gd name="connsiteX15" fmla="*/ 245447 w 565880"/>
                <a:gd name="connsiteY15" fmla="*/ 520458 h 1202063"/>
                <a:gd name="connsiteX16" fmla="*/ 208758 w 565880"/>
                <a:gd name="connsiteY16" fmla="*/ 496844 h 1202063"/>
                <a:gd name="connsiteX17" fmla="*/ 107770 w 565880"/>
                <a:gd name="connsiteY17" fmla="*/ 271616 h 1202063"/>
                <a:gd name="connsiteX18" fmla="*/ 336825 w 565880"/>
                <a:gd name="connsiteY18" fmla="*/ 0 h 1202063"/>
                <a:gd name="connsiteX19" fmla="*/ 565880 w 565880"/>
                <a:gd name="connsiteY19" fmla="*/ 271616 h 1202063"/>
                <a:gd name="connsiteX20" fmla="*/ 526761 w 565880"/>
                <a:gd name="connsiteY20" fmla="*/ 423479 h 1202063"/>
                <a:gd name="connsiteX21" fmla="*/ 505536 w 565880"/>
                <a:gd name="connsiteY21" fmla="*/ 453984 h 1202063"/>
                <a:gd name="connsiteX22" fmla="*/ 521467 w 565880"/>
                <a:gd name="connsiteY22" fmla="*/ 497271 h 1202063"/>
                <a:gd name="connsiteX23" fmla="*/ 512960 w 565880"/>
                <a:gd name="connsiteY23" fmla="*/ 792449 h 1202063"/>
                <a:gd name="connsiteX0" fmla="*/ 512960 w 565880"/>
                <a:gd name="connsiteY0" fmla="*/ 796944 h 1206558"/>
                <a:gd name="connsiteX1" fmla="*/ 492471 w 565880"/>
                <a:gd name="connsiteY1" fmla="*/ 820957 h 1206558"/>
                <a:gd name="connsiteX2" fmla="*/ 474385 w 565880"/>
                <a:gd name="connsiteY2" fmla="*/ 830410 h 1206558"/>
                <a:gd name="connsiteX3" fmla="*/ 469447 w 565880"/>
                <a:gd name="connsiteY3" fmla="*/ 834720 h 1206558"/>
                <a:gd name="connsiteX4" fmla="*/ 255569 w 565880"/>
                <a:gd name="connsiteY4" fmla="*/ 888604 h 1206558"/>
                <a:gd name="connsiteX5" fmla="*/ 199920 w 565880"/>
                <a:gd name="connsiteY5" fmla="*/ 883280 h 1206558"/>
                <a:gd name="connsiteX6" fmla="*/ 220271 w 565880"/>
                <a:gd name="connsiteY6" fmla="*/ 924329 h 1206558"/>
                <a:gd name="connsiteX7" fmla="*/ 136826 w 565880"/>
                <a:gd name="connsiteY7" fmla="*/ 1206290 h 1206558"/>
                <a:gd name="connsiteX8" fmla="*/ 78525 w 565880"/>
                <a:gd name="connsiteY8" fmla="*/ 964055 h 1206558"/>
                <a:gd name="connsiteX9" fmla="*/ 8769 w 565880"/>
                <a:gd name="connsiteY9" fmla="*/ 728373 h 1206558"/>
                <a:gd name="connsiteX10" fmla="*/ 11577 w 565880"/>
                <a:gd name="connsiteY10" fmla="*/ 728480 h 1206558"/>
                <a:gd name="connsiteX11" fmla="*/ 17909 w 565880"/>
                <a:gd name="connsiteY11" fmla="*/ 718815 h 1206558"/>
                <a:gd name="connsiteX12" fmla="*/ 255568 w 565880"/>
                <a:gd name="connsiteY12" fmla="*/ 644170 h 1206558"/>
                <a:gd name="connsiteX13" fmla="*/ 280726 w 565880"/>
                <a:gd name="connsiteY13" fmla="*/ 646577 h 1206558"/>
                <a:gd name="connsiteX14" fmla="*/ 253825 w 565880"/>
                <a:gd name="connsiteY14" fmla="*/ 573481 h 1206558"/>
                <a:gd name="connsiteX15" fmla="*/ 245447 w 565880"/>
                <a:gd name="connsiteY15" fmla="*/ 524953 h 1206558"/>
                <a:gd name="connsiteX16" fmla="*/ 208758 w 565880"/>
                <a:gd name="connsiteY16" fmla="*/ 501339 h 1206558"/>
                <a:gd name="connsiteX17" fmla="*/ 107770 w 565880"/>
                <a:gd name="connsiteY17" fmla="*/ 276111 h 1206558"/>
                <a:gd name="connsiteX18" fmla="*/ 159350 w 565880"/>
                <a:gd name="connsiteY18" fmla="*/ 118718 h 1206558"/>
                <a:gd name="connsiteX19" fmla="*/ 336825 w 565880"/>
                <a:gd name="connsiteY19" fmla="*/ 4495 h 1206558"/>
                <a:gd name="connsiteX20" fmla="*/ 565880 w 565880"/>
                <a:gd name="connsiteY20" fmla="*/ 276111 h 1206558"/>
                <a:gd name="connsiteX21" fmla="*/ 526761 w 565880"/>
                <a:gd name="connsiteY21" fmla="*/ 427974 h 1206558"/>
                <a:gd name="connsiteX22" fmla="*/ 505536 w 565880"/>
                <a:gd name="connsiteY22" fmla="*/ 458479 h 1206558"/>
                <a:gd name="connsiteX23" fmla="*/ 521467 w 565880"/>
                <a:gd name="connsiteY23" fmla="*/ 501766 h 1206558"/>
                <a:gd name="connsiteX24" fmla="*/ 512960 w 565880"/>
                <a:gd name="connsiteY24" fmla="*/ 796944 h 1206558"/>
                <a:gd name="connsiteX0" fmla="*/ 159350 w 565880"/>
                <a:gd name="connsiteY0" fmla="*/ 118718 h 1206558"/>
                <a:gd name="connsiteX1" fmla="*/ 336825 w 565880"/>
                <a:gd name="connsiteY1" fmla="*/ 4495 h 1206558"/>
                <a:gd name="connsiteX2" fmla="*/ 565880 w 565880"/>
                <a:gd name="connsiteY2" fmla="*/ 276111 h 1206558"/>
                <a:gd name="connsiteX3" fmla="*/ 526761 w 565880"/>
                <a:gd name="connsiteY3" fmla="*/ 427974 h 1206558"/>
                <a:gd name="connsiteX4" fmla="*/ 505536 w 565880"/>
                <a:gd name="connsiteY4" fmla="*/ 458479 h 1206558"/>
                <a:gd name="connsiteX5" fmla="*/ 521467 w 565880"/>
                <a:gd name="connsiteY5" fmla="*/ 501766 h 1206558"/>
                <a:gd name="connsiteX6" fmla="*/ 512960 w 565880"/>
                <a:gd name="connsiteY6" fmla="*/ 796944 h 1206558"/>
                <a:gd name="connsiteX7" fmla="*/ 492471 w 565880"/>
                <a:gd name="connsiteY7" fmla="*/ 820957 h 1206558"/>
                <a:gd name="connsiteX8" fmla="*/ 474385 w 565880"/>
                <a:gd name="connsiteY8" fmla="*/ 830410 h 1206558"/>
                <a:gd name="connsiteX9" fmla="*/ 469447 w 565880"/>
                <a:gd name="connsiteY9" fmla="*/ 834720 h 1206558"/>
                <a:gd name="connsiteX10" fmla="*/ 255569 w 565880"/>
                <a:gd name="connsiteY10" fmla="*/ 888604 h 1206558"/>
                <a:gd name="connsiteX11" fmla="*/ 199920 w 565880"/>
                <a:gd name="connsiteY11" fmla="*/ 883280 h 1206558"/>
                <a:gd name="connsiteX12" fmla="*/ 220271 w 565880"/>
                <a:gd name="connsiteY12" fmla="*/ 924329 h 1206558"/>
                <a:gd name="connsiteX13" fmla="*/ 136826 w 565880"/>
                <a:gd name="connsiteY13" fmla="*/ 1206290 h 1206558"/>
                <a:gd name="connsiteX14" fmla="*/ 78525 w 565880"/>
                <a:gd name="connsiteY14" fmla="*/ 964055 h 1206558"/>
                <a:gd name="connsiteX15" fmla="*/ 8769 w 565880"/>
                <a:gd name="connsiteY15" fmla="*/ 728373 h 1206558"/>
                <a:gd name="connsiteX16" fmla="*/ 11577 w 565880"/>
                <a:gd name="connsiteY16" fmla="*/ 728480 h 1206558"/>
                <a:gd name="connsiteX17" fmla="*/ 17909 w 565880"/>
                <a:gd name="connsiteY17" fmla="*/ 718815 h 1206558"/>
                <a:gd name="connsiteX18" fmla="*/ 255568 w 565880"/>
                <a:gd name="connsiteY18" fmla="*/ 644170 h 1206558"/>
                <a:gd name="connsiteX19" fmla="*/ 280726 w 565880"/>
                <a:gd name="connsiteY19" fmla="*/ 646577 h 1206558"/>
                <a:gd name="connsiteX20" fmla="*/ 253825 w 565880"/>
                <a:gd name="connsiteY20" fmla="*/ 573481 h 1206558"/>
                <a:gd name="connsiteX21" fmla="*/ 245447 w 565880"/>
                <a:gd name="connsiteY21" fmla="*/ 524953 h 1206558"/>
                <a:gd name="connsiteX22" fmla="*/ 208758 w 565880"/>
                <a:gd name="connsiteY22" fmla="*/ 501339 h 1206558"/>
                <a:gd name="connsiteX23" fmla="*/ 107770 w 565880"/>
                <a:gd name="connsiteY23" fmla="*/ 276111 h 1206558"/>
                <a:gd name="connsiteX24" fmla="*/ 250790 w 565880"/>
                <a:gd name="connsiteY24" fmla="*/ 210158 h 1206558"/>
                <a:gd name="connsiteX0" fmla="*/ 336825 w 565880"/>
                <a:gd name="connsiteY0" fmla="*/ 0 h 1202063"/>
                <a:gd name="connsiteX1" fmla="*/ 565880 w 565880"/>
                <a:gd name="connsiteY1" fmla="*/ 271616 h 1202063"/>
                <a:gd name="connsiteX2" fmla="*/ 526761 w 565880"/>
                <a:gd name="connsiteY2" fmla="*/ 423479 h 1202063"/>
                <a:gd name="connsiteX3" fmla="*/ 505536 w 565880"/>
                <a:gd name="connsiteY3" fmla="*/ 453984 h 1202063"/>
                <a:gd name="connsiteX4" fmla="*/ 521467 w 565880"/>
                <a:gd name="connsiteY4" fmla="*/ 497271 h 1202063"/>
                <a:gd name="connsiteX5" fmla="*/ 512960 w 565880"/>
                <a:gd name="connsiteY5" fmla="*/ 792449 h 1202063"/>
                <a:gd name="connsiteX6" fmla="*/ 492471 w 565880"/>
                <a:gd name="connsiteY6" fmla="*/ 816462 h 1202063"/>
                <a:gd name="connsiteX7" fmla="*/ 474385 w 565880"/>
                <a:gd name="connsiteY7" fmla="*/ 825915 h 1202063"/>
                <a:gd name="connsiteX8" fmla="*/ 469447 w 565880"/>
                <a:gd name="connsiteY8" fmla="*/ 830225 h 1202063"/>
                <a:gd name="connsiteX9" fmla="*/ 255569 w 565880"/>
                <a:gd name="connsiteY9" fmla="*/ 884109 h 1202063"/>
                <a:gd name="connsiteX10" fmla="*/ 199920 w 565880"/>
                <a:gd name="connsiteY10" fmla="*/ 878785 h 1202063"/>
                <a:gd name="connsiteX11" fmla="*/ 220271 w 565880"/>
                <a:gd name="connsiteY11" fmla="*/ 919834 h 1202063"/>
                <a:gd name="connsiteX12" fmla="*/ 136826 w 565880"/>
                <a:gd name="connsiteY12" fmla="*/ 1201795 h 1202063"/>
                <a:gd name="connsiteX13" fmla="*/ 78525 w 565880"/>
                <a:gd name="connsiteY13" fmla="*/ 959560 h 1202063"/>
                <a:gd name="connsiteX14" fmla="*/ 8769 w 565880"/>
                <a:gd name="connsiteY14" fmla="*/ 723878 h 1202063"/>
                <a:gd name="connsiteX15" fmla="*/ 11577 w 565880"/>
                <a:gd name="connsiteY15" fmla="*/ 723985 h 1202063"/>
                <a:gd name="connsiteX16" fmla="*/ 17909 w 565880"/>
                <a:gd name="connsiteY16" fmla="*/ 714320 h 1202063"/>
                <a:gd name="connsiteX17" fmla="*/ 255568 w 565880"/>
                <a:gd name="connsiteY17" fmla="*/ 639675 h 1202063"/>
                <a:gd name="connsiteX18" fmla="*/ 280726 w 565880"/>
                <a:gd name="connsiteY18" fmla="*/ 642082 h 1202063"/>
                <a:gd name="connsiteX19" fmla="*/ 253825 w 565880"/>
                <a:gd name="connsiteY19" fmla="*/ 568986 h 1202063"/>
                <a:gd name="connsiteX20" fmla="*/ 245447 w 565880"/>
                <a:gd name="connsiteY20" fmla="*/ 520458 h 1202063"/>
                <a:gd name="connsiteX21" fmla="*/ 208758 w 565880"/>
                <a:gd name="connsiteY21" fmla="*/ 496844 h 1202063"/>
                <a:gd name="connsiteX22" fmla="*/ 107770 w 565880"/>
                <a:gd name="connsiteY22" fmla="*/ 271616 h 1202063"/>
                <a:gd name="connsiteX23" fmla="*/ 250790 w 565880"/>
                <a:gd name="connsiteY23" fmla="*/ 205663 h 1202063"/>
                <a:gd name="connsiteX0" fmla="*/ 336825 w 565880"/>
                <a:gd name="connsiteY0" fmla="*/ 0 h 1202063"/>
                <a:gd name="connsiteX1" fmla="*/ 565880 w 565880"/>
                <a:gd name="connsiteY1" fmla="*/ 271616 h 1202063"/>
                <a:gd name="connsiteX2" fmla="*/ 526761 w 565880"/>
                <a:gd name="connsiteY2" fmla="*/ 423479 h 1202063"/>
                <a:gd name="connsiteX3" fmla="*/ 505536 w 565880"/>
                <a:gd name="connsiteY3" fmla="*/ 453984 h 1202063"/>
                <a:gd name="connsiteX4" fmla="*/ 521467 w 565880"/>
                <a:gd name="connsiteY4" fmla="*/ 497271 h 1202063"/>
                <a:gd name="connsiteX5" fmla="*/ 512960 w 565880"/>
                <a:gd name="connsiteY5" fmla="*/ 792449 h 1202063"/>
                <a:gd name="connsiteX6" fmla="*/ 492471 w 565880"/>
                <a:gd name="connsiteY6" fmla="*/ 816462 h 1202063"/>
                <a:gd name="connsiteX7" fmla="*/ 474385 w 565880"/>
                <a:gd name="connsiteY7" fmla="*/ 825915 h 1202063"/>
                <a:gd name="connsiteX8" fmla="*/ 469447 w 565880"/>
                <a:gd name="connsiteY8" fmla="*/ 830225 h 1202063"/>
                <a:gd name="connsiteX9" fmla="*/ 255569 w 565880"/>
                <a:gd name="connsiteY9" fmla="*/ 884109 h 1202063"/>
                <a:gd name="connsiteX10" fmla="*/ 199920 w 565880"/>
                <a:gd name="connsiteY10" fmla="*/ 878785 h 1202063"/>
                <a:gd name="connsiteX11" fmla="*/ 220271 w 565880"/>
                <a:gd name="connsiteY11" fmla="*/ 919834 h 1202063"/>
                <a:gd name="connsiteX12" fmla="*/ 136826 w 565880"/>
                <a:gd name="connsiteY12" fmla="*/ 1201795 h 1202063"/>
                <a:gd name="connsiteX13" fmla="*/ 78525 w 565880"/>
                <a:gd name="connsiteY13" fmla="*/ 959560 h 1202063"/>
                <a:gd name="connsiteX14" fmla="*/ 8769 w 565880"/>
                <a:gd name="connsiteY14" fmla="*/ 723878 h 1202063"/>
                <a:gd name="connsiteX15" fmla="*/ 11577 w 565880"/>
                <a:gd name="connsiteY15" fmla="*/ 723985 h 1202063"/>
                <a:gd name="connsiteX16" fmla="*/ 17909 w 565880"/>
                <a:gd name="connsiteY16" fmla="*/ 714320 h 1202063"/>
                <a:gd name="connsiteX17" fmla="*/ 255568 w 565880"/>
                <a:gd name="connsiteY17" fmla="*/ 639675 h 1202063"/>
                <a:gd name="connsiteX18" fmla="*/ 280726 w 565880"/>
                <a:gd name="connsiteY18" fmla="*/ 642082 h 1202063"/>
                <a:gd name="connsiteX19" fmla="*/ 253825 w 565880"/>
                <a:gd name="connsiteY19" fmla="*/ 568986 h 1202063"/>
                <a:gd name="connsiteX20" fmla="*/ 245447 w 565880"/>
                <a:gd name="connsiteY20" fmla="*/ 520458 h 1202063"/>
                <a:gd name="connsiteX21" fmla="*/ 208758 w 565880"/>
                <a:gd name="connsiteY21" fmla="*/ 496844 h 1202063"/>
                <a:gd name="connsiteX22" fmla="*/ 107770 w 565880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55568 w 567364"/>
                <a:gd name="connsiteY17" fmla="*/ 639675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109019 w 567364"/>
                <a:gd name="connsiteY17" fmla="*/ 717293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109019 w 567364"/>
                <a:gd name="connsiteY17" fmla="*/ 717293 h 1202063"/>
                <a:gd name="connsiteX18" fmla="*/ 280726 w 567364"/>
                <a:gd name="connsiteY18" fmla="*/ 642082 h 1202063"/>
                <a:gd name="connsiteX19" fmla="*/ 253825 w 567364"/>
                <a:gd name="connsiteY19" fmla="*/ 568986 h 1202063"/>
                <a:gd name="connsiteX20" fmla="*/ 245447 w 567364"/>
                <a:gd name="connsiteY20" fmla="*/ 520458 h 1202063"/>
                <a:gd name="connsiteX21" fmla="*/ 208758 w 567364"/>
                <a:gd name="connsiteY21" fmla="*/ 496844 h 1202063"/>
                <a:gd name="connsiteX22" fmla="*/ 107770 w 567364"/>
                <a:gd name="connsiteY22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80726 w 567364"/>
                <a:gd name="connsiteY17" fmla="*/ 642082 h 1202063"/>
                <a:gd name="connsiteX18" fmla="*/ 253825 w 567364"/>
                <a:gd name="connsiteY18" fmla="*/ 568986 h 1202063"/>
                <a:gd name="connsiteX19" fmla="*/ 245447 w 567364"/>
                <a:gd name="connsiteY19" fmla="*/ 520458 h 1202063"/>
                <a:gd name="connsiteX20" fmla="*/ 208758 w 567364"/>
                <a:gd name="connsiteY20" fmla="*/ 496844 h 1202063"/>
                <a:gd name="connsiteX21" fmla="*/ 107770 w 56736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17909 w 567364"/>
                <a:gd name="connsiteY16" fmla="*/ 714320 h 1202063"/>
                <a:gd name="connsiteX17" fmla="*/ 280726 w 567364"/>
                <a:gd name="connsiteY17" fmla="*/ 642082 h 1202063"/>
                <a:gd name="connsiteX18" fmla="*/ 253825 w 567364"/>
                <a:gd name="connsiteY18" fmla="*/ 568986 h 1202063"/>
                <a:gd name="connsiteX19" fmla="*/ 245447 w 567364"/>
                <a:gd name="connsiteY19" fmla="*/ 520458 h 1202063"/>
                <a:gd name="connsiteX20" fmla="*/ 208758 w 567364"/>
                <a:gd name="connsiteY20" fmla="*/ 496844 h 1202063"/>
                <a:gd name="connsiteX21" fmla="*/ 107770 w 56736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52365 w 582904"/>
                <a:gd name="connsiteY0" fmla="*/ 0 h 1202063"/>
                <a:gd name="connsiteX1" fmla="*/ 581420 w 582904"/>
                <a:gd name="connsiteY1" fmla="*/ 271616 h 1202063"/>
                <a:gd name="connsiteX2" fmla="*/ 542301 w 582904"/>
                <a:gd name="connsiteY2" fmla="*/ 423479 h 1202063"/>
                <a:gd name="connsiteX3" fmla="*/ 521076 w 582904"/>
                <a:gd name="connsiteY3" fmla="*/ 453984 h 1202063"/>
                <a:gd name="connsiteX4" fmla="*/ 537007 w 582904"/>
                <a:gd name="connsiteY4" fmla="*/ 497271 h 1202063"/>
                <a:gd name="connsiteX5" fmla="*/ 528500 w 582904"/>
                <a:gd name="connsiteY5" fmla="*/ 792449 h 1202063"/>
                <a:gd name="connsiteX6" fmla="*/ 508011 w 582904"/>
                <a:gd name="connsiteY6" fmla="*/ 816462 h 1202063"/>
                <a:gd name="connsiteX7" fmla="*/ 489925 w 582904"/>
                <a:gd name="connsiteY7" fmla="*/ 825915 h 1202063"/>
                <a:gd name="connsiteX8" fmla="*/ 484987 w 582904"/>
                <a:gd name="connsiteY8" fmla="*/ 830225 h 1202063"/>
                <a:gd name="connsiteX9" fmla="*/ 271109 w 582904"/>
                <a:gd name="connsiteY9" fmla="*/ 884109 h 1202063"/>
                <a:gd name="connsiteX10" fmla="*/ 215460 w 582904"/>
                <a:gd name="connsiteY10" fmla="*/ 878785 h 1202063"/>
                <a:gd name="connsiteX11" fmla="*/ 235811 w 582904"/>
                <a:gd name="connsiteY11" fmla="*/ 919834 h 1202063"/>
                <a:gd name="connsiteX12" fmla="*/ 152366 w 582904"/>
                <a:gd name="connsiteY12" fmla="*/ 1201795 h 1202063"/>
                <a:gd name="connsiteX13" fmla="*/ 94065 w 582904"/>
                <a:gd name="connsiteY13" fmla="*/ 959560 h 1202063"/>
                <a:gd name="connsiteX14" fmla="*/ 24309 w 582904"/>
                <a:gd name="connsiteY14" fmla="*/ 723878 h 1202063"/>
                <a:gd name="connsiteX15" fmla="*/ 27117 w 582904"/>
                <a:gd name="connsiteY15" fmla="*/ 723985 h 1202063"/>
                <a:gd name="connsiteX16" fmla="*/ 18016 w 582904"/>
                <a:gd name="connsiteY16" fmla="*/ 719309 h 1202063"/>
                <a:gd name="connsiteX17" fmla="*/ 296266 w 582904"/>
                <a:gd name="connsiteY17" fmla="*/ 642082 h 1202063"/>
                <a:gd name="connsiteX18" fmla="*/ 269365 w 582904"/>
                <a:gd name="connsiteY18" fmla="*/ 568986 h 1202063"/>
                <a:gd name="connsiteX19" fmla="*/ 260987 w 582904"/>
                <a:gd name="connsiteY19" fmla="*/ 520458 h 1202063"/>
                <a:gd name="connsiteX20" fmla="*/ 224298 w 582904"/>
                <a:gd name="connsiteY20" fmla="*/ 496844 h 1202063"/>
                <a:gd name="connsiteX21" fmla="*/ 123310 w 582904"/>
                <a:gd name="connsiteY21" fmla="*/ 271616 h 1202063"/>
                <a:gd name="connsiteX0" fmla="*/ 352365 w 582904"/>
                <a:gd name="connsiteY0" fmla="*/ 0 h 1202063"/>
                <a:gd name="connsiteX1" fmla="*/ 581420 w 582904"/>
                <a:gd name="connsiteY1" fmla="*/ 271616 h 1202063"/>
                <a:gd name="connsiteX2" fmla="*/ 542301 w 582904"/>
                <a:gd name="connsiteY2" fmla="*/ 423479 h 1202063"/>
                <a:gd name="connsiteX3" fmla="*/ 521076 w 582904"/>
                <a:gd name="connsiteY3" fmla="*/ 453984 h 1202063"/>
                <a:gd name="connsiteX4" fmla="*/ 537007 w 582904"/>
                <a:gd name="connsiteY4" fmla="*/ 497271 h 1202063"/>
                <a:gd name="connsiteX5" fmla="*/ 528500 w 582904"/>
                <a:gd name="connsiteY5" fmla="*/ 792449 h 1202063"/>
                <a:gd name="connsiteX6" fmla="*/ 508011 w 582904"/>
                <a:gd name="connsiteY6" fmla="*/ 816462 h 1202063"/>
                <a:gd name="connsiteX7" fmla="*/ 489925 w 582904"/>
                <a:gd name="connsiteY7" fmla="*/ 825915 h 1202063"/>
                <a:gd name="connsiteX8" fmla="*/ 484987 w 582904"/>
                <a:gd name="connsiteY8" fmla="*/ 830225 h 1202063"/>
                <a:gd name="connsiteX9" fmla="*/ 271109 w 582904"/>
                <a:gd name="connsiteY9" fmla="*/ 884109 h 1202063"/>
                <a:gd name="connsiteX10" fmla="*/ 215460 w 582904"/>
                <a:gd name="connsiteY10" fmla="*/ 878785 h 1202063"/>
                <a:gd name="connsiteX11" fmla="*/ 235811 w 582904"/>
                <a:gd name="connsiteY11" fmla="*/ 919834 h 1202063"/>
                <a:gd name="connsiteX12" fmla="*/ 152366 w 582904"/>
                <a:gd name="connsiteY12" fmla="*/ 1201795 h 1202063"/>
                <a:gd name="connsiteX13" fmla="*/ 94065 w 582904"/>
                <a:gd name="connsiteY13" fmla="*/ 959560 h 1202063"/>
                <a:gd name="connsiteX14" fmla="*/ 24309 w 582904"/>
                <a:gd name="connsiteY14" fmla="*/ 723878 h 1202063"/>
                <a:gd name="connsiteX15" fmla="*/ 27117 w 582904"/>
                <a:gd name="connsiteY15" fmla="*/ 723985 h 1202063"/>
                <a:gd name="connsiteX16" fmla="*/ 18016 w 582904"/>
                <a:gd name="connsiteY16" fmla="*/ 719309 h 1202063"/>
                <a:gd name="connsiteX17" fmla="*/ 296266 w 582904"/>
                <a:gd name="connsiteY17" fmla="*/ 642082 h 1202063"/>
                <a:gd name="connsiteX18" fmla="*/ 269365 w 582904"/>
                <a:gd name="connsiteY18" fmla="*/ 568986 h 1202063"/>
                <a:gd name="connsiteX19" fmla="*/ 260987 w 582904"/>
                <a:gd name="connsiteY19" fmla="*/ 520458 h 1202063"/>
                <a:gd name="connsiteX20" fmla="*/ 224298 w 582904"/>
                <a:gd name="connsiteY20" fmla="*/ 496844 h 1202063"/>
                <a:gd name="connsiteX21" fmla="*/ 123310 w 582904"/>
                <a:gd name="connsiteY21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11577 w 567364"/>
                <a:gd name="connsiteY15" fmla="*/ 723985 h 1202063"/>
                <a:gd name="connsiteX16" fmla="*/ 280726 w 567364"/>
                <a:gd name="connsiteY16" fmla="*/ 642082 h 1202063"/>
                <a:gd name="connsiteX17" fmla="*/ 253825 w 567364"/>
                <a:gd name="connsiteY17" fmla="*/ 568986 h 1202063"/>
                <a:gd name="connsiteX18" fmla="*/ 245447 w 567364"/>
                <a:gd name="connsiteY18" fmla="*/ 520458 h 1202063"/>
                <a:gd name="connsiteX19" fmla="*/ 208758 w 567364"/>
                <a:gd name="connsiteY19" fmla="*/ 496844 h 1202063"/>
                <a:gd name="connsiteX20" fmla="*/ 107770 w 567364"/>
                <a:gd name="connsiteY20" fmla="*/ 271616 h 1202063"/>
                <a:gd name="connsiteX0" fmla="*/ 336825 w 567364"/>
                <a:gd name="connsiteY0" fmla="*/ 0 h 1202063"/>
                <a:gd name="connsiteX1" fmla="*/ 565880 w 567364"/>
                <a:gd name="connsiteY1" fmla="*/ 271616 h 1202063"/>
                <a:gd name="connsiteX2" fmla="*/ 526761 w 567364"/>
                <a:gd name="connsiteY2" fmla="*/ 423479 h 1202063"/>
                <a:gd name="connsiteX3" fmla="*/ 505536 w 567364"/>
                <a:gd name="connsiteY3" fmla="*/ 453984 h 1202063"/>
                <a:gd name="connsiteX4" fmla="*/ 521467 w 567364"/>
                <a:gd name="connsiteY4" fmla="*/ 497271 h 1202063"/>
                <a:gd name="connsiteX5" fmla="*/ 512960 w 567364"/>
                <a:gd name="connsiteY5" fmla="*/ 792449 h 1202063"/>
                <a:gd name="connsiteX6" fmla="*/ 492471 w 567364"/>
                <a:gd name="connsiteY6" fmla="*/ 816462 h 1202063"/>
                <a:gd name="connsiteX7" fmla="*/ 474385 w 567364"/>
                <a:gd name="connsiteY7" fmla="*/ 825915 h 1202063"/>
                <a:gd name="connsiteX8" fmla="*/ 469447 w 567364"/>
                <a:gd name="connsiteY8" fmla="*/ 830225 h 1202063"/>
                <a:gd name="connsiteX9" fmla="*/ 255569 w 567364"/>
                <a:gd name="connsiteY9" fmla="*/ 884109 h 1202063"/>
                <a:gd name="connsiteX10" fmla="*/ 199920 w 567364"/>
                <a:gd name="connsiteY10" fmla="*/ 878785 h 1202063"/>
                <a:gd name="connsiteX11" fmla="*/ 220271 w 567364"/>
                <a:gd name="connsiteY11" fmla="*/ 919834 h 1202063"/>
                <a:gd name="connsiteX12" fmla="*/ 136826 w 567364"/>
                <a:gd name="connsiteY12" fmla="*/ 1201795 h 1202063"/>
                <a:gd name="connsiteX13" fmla="*/ 78525 w 567364"/>
                <a:gd name="connsiteY13" fmla="*/ 959560 h 1202063"/>
                <a:gd name="connsiteX14" fmla="*/ 8769 w 567364"/>
                <a:gd name="connsiteY14" fmla="*/ 723878 h 1202063"/>
                <a:gd name="connsiteX15" fmla="*/ 280726 w 567364"/>
                <a:gd name="connsiteY15" fmla="*/ 642082 h 1202063"/>
                <a:gd name="connsiteX16" fmla="*/ 253825 w 567364"/>
                <a:gd name="connsiteY16" fmla="*/ 568986 h 1202063"/>
                <a:gd name="connsiteX17" fmla="*/ 245447 w 567364"/>
                <a:gd name="connsiteY17" fmla="*/ 520458 h 1202063"/>
                <a:gd name="connsiteX18" fmla="*/ 208758 w 567364"/>
                <a:gd name="connsiteY18" fmla="*/ 496844 h 1202063"/>
                <a:gd name="connsiteX19" fmla="*/ 107770 w 567364"/>
                <a:gd name="connsiteY19" fmla="*/ 271616 h 1202063"/>
                <a:gd name="connsiteX0" fmla="*/ 343312 w 573851"/>
                <a:gd name="connsiteY0" fmla="*/ 0 h 1202063"/>
                <a:gd name="connsiteX1" fmla="*/ 572367 w 573851"/>
                <a:gd name="connsiteY1" fmla="*/ 271616 h 1202063"/>
                <a:gd name="connsiteX2" fmla="*/ 533248 w 573851"/>
                <a:gd name="connsiteY2" fmla="*/ 423479 h 1202063"/>
                <a:gd name="connsiteX3" fmla="*/ 512023 w 573851"/>
                <a:gd name="connsiteY3" fmla="*/ 453984 h 1202063"/>
                <a:gd name="connsiteX4" fmla="*/ 527954 w 573851"/>
                <a:gd name="connsiteY4" fmla="*/ 497271 h 1202063"/>
                <a:gd name="connsiteX5" fmla="*/ 519447 w 573851"/>
                <a:gd name="connsiteY5" fmla="*/ 792449 h 1202063"/>
                <a:gd name="connsiteX6" fmla="*/ 498958 w 573851"/>
                <a:gd name="connsiteY6" fmla="*/ 816462 h 1202063"/>
                <a:gd name="connsiteX7" fmla="*/ 480872 w 573851"/>
                <a:gd name="connsiteY7" fmla="*/ 825915 h 1202063"/>
                <a:gd name="connsiteX8" fmla="*/ 475934 w 573851"/>
                <a:gd name="connsiteY8" fmla="*/ 830225 h 1202063"/>
                <a:gd name="connsiteX9" fmla="*/ 262056 w 573851"/>
                <a:gd name="connsiteY9" fmla="*/ 884109 h 1202063"/>
                <a:gd name="connsiteX10" fmla="*/ 206407 w 573851"/>
                <a:gd name="connsiteY10" fmla="*/ 878785 h 1202063"/>
                <a:gd name="connsiteX11" fmla="*/ 226758 w 573851"/>
                <a:gd name="connsiteY11" fmla="*/ 919834 h 1202063"/>
                <a:gd name="connsiteX12" fmla="*/ 143313 w 573851"/>
                <a:gd name="connsiteY12" fmla="*/ 1201795 h 1202063"/>
                <a:gd name="connsiteX13" fmla="*/ 85012 w 573851"/>
                <a:gd name="connsiteY13" fmla="*/ 959560 h 1202063"/>
                <a:gd name="connsiteX14" fmla="*/ 15256 w 573851"/>
                <a:gd name="connsiteY14" fmla="*/ 723878 h 1202063"/>
                <a:gd name="connsiteX15" fmla="*/ 287213 w 573851"/>
                <a:gd name="connsiteY15" fmla="*/ 642082 h 1202063"/>
                <a:gd name="connsiteX16" fmla="*/ 260312 w 573851"/>
                <a:gd name="connsiteY16" fmla="*/ 568986 h 1202063"/>
                <a:gd name="connsiteX17" fmla="*/ 251934 w 573851"/>
                <a:gd name="connsiteY17" fmla="*/ 520458 h 1202063"/>
                <a:gd name="connsiteX18" fmla="*/ 215245 w 573851"/>
                <a:gd name="connsiteY18" fmla="*/ 496844 h 1202063"/>
                <a:gd name="connsiteX19" fmla="*/ 114257 w 573851"/>
                <a:gd name="connsiteY19" fmla="*/ 271616 h 1202063"/>
                <a:gd name="connsiteX0" fmla="*/ 343312 w 573851"/>
                <a:gd name="connsiteY0" fmla="*/ 0 h 1202063"/>
                <a:gd name="connsiteX1" fmla="*/ 572367 w 573851"/>
                <a:gd name="connsiteY1" fmla="*/ 271616 h 1202063"/>
                <a:gd name="connsiteX2" fmla="*/ 533248 w 573851"/>
                <a:gd name="connsiteY2" fmla="*/ 423479 h 1202063"/>
                <a:gd name="connsiteX3" fmla="*/ 512023 w 573851"/>
                <a:gd name="connsiteY3" fmla="*/ 453984 h 1202063"/>
                <a:gd name="connsiteX4" fmla="*/ 527954 w 573851"/>
                <a:gd name="connsiteY4" fmla="*/ 497271 h 1202063"/>
                <a:gd name="connsiteX5" fmla="*/ 519447 w 573851"/>
                <a:gd name="connsiteY5" fmla="*/ 792449 h 1202063"/>
                <a:gd name="connsiteX6" fmla="*/ 498958 w 573851"/>
                <a:gd name="connsiteY6" fmla="*/ 816462 h 1202063"/>
                <a:gd name="connsiteX7" fmla="*/ 480872 w 573851"/>
                <a:gd name="connsiteY7" fmla="*/ 825915 h 1202063"/>
                <a:gd name="connsiteX8" fmla="*/ 475934 w 573851"/>
                <a:gd name="connsiteY8" fmla="*/ 830225 h 1202063"/>
                <a:gd name="connsiteX9" fmla="*/ 262056 w 573851"/>
                <a:gd name="connsiteY9" fmla="*/ 884109 h 1202063"/>
                <a:gd name="connsiteX10" fmla="*/ 206407 w 573851"/>
                <a:gd name="connsiteY10" fmla="*/ 878785 h 1202063"/>
                <a:gd name="connsiteX11" fmla="*/ 226758 w 573851"/>
                <a:gd name="connsiteY11" fmla="*/ 919834 h 1202063"/>
                <a:gd name="connsiteX12" fmla="*/ 143313 w 573851"/>
                <a:gd name="connsiteY12" fmla="*/ 1201795 h 1202063"/>
                <a:gd name="connsiteX13" fmla="*/ 85012 w 573851"/>
                <a:gd name="connsiteY13" fmla="*/ 959560 h 1202063"/>
                <a:gd name="connsiteX14" fmla="*/ 15256 w 573851"/>
                <a:gd name="connsiteY14" fmla="*/ 723878 h 1202063"/>
                <a:gd name="connsiteX15" fmla="*/ 287213 w 573851"/>
                <a:gd name="connsiteY15" fmla="*/ 642082 h 1202063"/>
                <a:gd name="connsiteX16" fmla="*/ 260312 w 573851"/>
                <a:gd name="connsiteY16" fmla="*/ 568986 h 1202063"/>
                <a:gd name="connsiteX17" fmla="*/ 251934 w 573851"/>
                <a:gd name="connsiteY17" fmla="*/ 520458 h 1202063"/>
                <a:gd name="connsiteX18" fmla="*/ 215245 w 573851"/>
                <a:gd name="connsiteY18" fmla="*/ 496844 h 1202063"/>
                <a:gd name="connsiteX19" fmla="*/ 114257 w 573851"/>
                <a:gd name="connsiteY19" fmla="*/ 271616 h 1202063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480872 w 573851"/>
                <a:gd name="connsiteY7" fmla="*/ 825915 h 1201919"/>
                <a:gd name="connsiteX8" fmla="*/ 475934 w 573851"/>
                <a:gd name="connsiteY8" fmla="*/ 830225 h 1201919"/>
                <a:gd name="connsiteX9" fmla="*/ 262056 w 573851"/>
                <a:gd name="connsiteY9" fmla="*/ 884109 h 1201919"/>
                <a:gd name="connsiteX10" fmla="*/ 206407 w 573851"/>
                <a:gd name="connsiteY10" fmla="*/ 878785 h 1201919"/>
                <a:gd name="connsiteX11" fmla="*/ 226758 w 573851"/>
                <a:gd name="connsiteY11" fmla="*/ 919834 h 1201919"/>
                <a:gd name="connsiteX12" fmla="*/ 143313 w 573851"/>
                <a:gd name="connsiteY12" fmla="*/ 1201795 h 1201919"/>
                <a:gd name="connsiteX13" fmla="*/ 85012 w 573851"/>
                <a:gd name="connsiteY13" fmla="*/ 959560 h 1201919"/>
                <a:gd name="connsiteX14" fmla="*/ 15256 w 573851"/>
                <a:gd name="connsiteY14" fmla="*/ 723878 h 1201919"/>
                <a:gd name="connsiteX15" fmla="*/ 287213 w 573851"/>
                <a:gd name="connsiteY15" fmla="*/ 642082 h 1201919"/>
                <a:gd name="connsiteX16" fmla="*/ 260312 w 573851"/>
                <a:gd name="connsiteY16" fmla="*/ 568986 h 1201919"/>
                <a:gd name="connsiteX17" fmla="*/ 251934 w 573851"/>
                <a:gd name="connsiteY17" fmla="*/ 520458 h 1201919"/>
                <a:gd name="connsiteX18" fmla="*/ 215245 w 573851"/>
                <a:gd name="connsiteY18" fmla="*/ 496844 h 1201919"/>
                <a:gd name="connsiteX19" fmla="*/ 114257 w 573851"/>
                <a:gd name="connsiteY19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480872 w 573851"/>
                <a:gd name="connsiteY7" fmla="*/ 825915 h 1201919"/>
                <a:gd name="connsiteX8" fmla="*/ 262056 w 573851"/>
                <a:gd name="connsiteY8" fmla="*/ 884109 h 1201919"/>
                <a:gd name="connsiteX9" fmla="*/ 206407 w 573851"/>
                <a:gd name="connsiteY9" fmla="*/ 878785 h 1201919"/>
                <a:gd name="connsiteX10" fmla="*/ 226758 w 573851"/>
                <a:gd name="connsiteY10" fmla="*/ 919834 h 1201919"/>
                <a:gd name="connsiteX11" fmla="*/ 143313 w 573851"/>
                <a:gd name="connsiteY11" fmla="*/ 1201795 h 1201919"/>
                <a:gd name="connsiteX12" fmla="*/ 85012 w 573851"/>
                <a:gd name="connsiteY12" fmla="*/ 959560 h 1201919"/>
                <a:gd name="connsiteX13" fmla="*/ 15256 w 573851"/>
                <a:gd name="connsiteY13" fmla="*/ 723878 h 1201919"/>
                <a:gd name="connsiteX14" fmla="*/ 287213 w 573851"/>
                <a:gd name="connsiteY14" fmla="*/ 642082 h 1201919"/>
                <a:gd name="connsiteX15" fmla="*/ 260312 w 573851"/>
                <a:gd name="connsiteY15" fmla="*/ 568986 h 1201919"/>
                <a:gd name="connsiteX16" fmla="*/ 251934 w 573851"/>
                <a:gd name="connsiteY16" fmla="*/ 520458 h 1201919"/>
                <a:gd name="connsiteX17" fmla="*/ 215245 w 573851"/>
                <a:gd name="connsiteY17" fmla="*/ 496844 h 1201919"/>
                <a:gd name="connsiteX18" fmla="*/ 114257 w 573851"/>
                <a:gd name="connsiteY18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262056 w 573851"/>
                <a:gd name="connsiteY7" fmla="*/ 884109 h 1201919"/>
                <a:gd name="connsiteX8" fmla="*/ 206407 w 573851"/>
                <a:gd name="connsiteY8" fmla="*/ 878785 h 1201919"/>
                <a:gd name="connsiteX9" fmla="*/ 226758 w 573851"/>
                <a:gd name="connsiteY9" fmla="*/ 919834 h 1201919"/>
                <a:gd name="connsiteX10" fmla="*/ 143313 w 573851"/>
                <a:gd name="connsiteY10" fmla="*/ 1201795 h 1201919"/>
                <a:gd name="connsiteX11" fmla="*/ 85012 w 573851"/>
                <a:gd name="connsiteY11" fmla="*/ 959560 h 1201919"/>
                <a:gd name="connsiteX12" fmla="*/ 15256 w 573851"/>
                <a:gd name="connsiteY12" fmla="*/ 723878 h 1201919"/>
                <a:gd name="connsiteX13" fmla="*/ 287213 w 573851"/>
                <a:gd name="connsiteY13" fmla="*/ 642082 h 1201919"/>
                <a:gd name="connsiteX14" fmla="*/ 260312 w 573851"/>
                <a:gd name="connsiteY14" fmla="*/ 568986 h 1201919"/>
                <a:gd name="connsiteX15" fmla="*/ 251934 w 573851"/>
                <a:gd name="connsiteY15" fmla="*/ 520458 h 1201919"/>
                <a:gd name="connsiteX16" fmla="*/ 215245 w 573851"/>
                <a:gd name="connsiteY16" fmla="*/ 496844 h 1201919"/>
                <a:gd name="connsiteX17" fmla="*/ 114257 w 573851"/>
                <a:gd name="connsiteY17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498958 w 573851"/>
                <a:gd name="connsiteY6" fmla="*/ 816462 h 1201919"/>
                <a:gd name="connsiteX7" fmla="*/ 206407 w 573851"/>
                <a:gd name="connsiteY7" fmla="*/ 878785 h 1201919"/>
                <a:gd name="connsiteX8" fmla="*/ 226758 w 573851"/>
                <a:gd name="connsiteY8" fmla="*/ 919834 h 1201919"/>
                <a:gd name="connsiteX9" fmla="*/ 143313 w 573851"/>
                <a:gd name="connsiteY9" fmla="*/ 1201795 h 1201919"/>
                <a:gd name="connsiteX10" fmla="*/ 85012 w 573851"/>
                <a:gd name="connsiteY10" fmla="*/ 959560 h 1201919"/>
                <a:gd name="connsiteX11" fmla="*/ 15256 w 573851"/>
                <a:gd name="connsiteY11" fmla="*/ 723878 h 1201919"/>
                <a:gd name="connsiteX12" fmla="*/ 287213 w 573851"/>
                <a:gd name="connsiteY12" fmla="*/ 642082 h 1201919"/>
                <a:gd name="connsiteX13" fmla="*/ 260312 w 573851"/>
                <a:gd name="connsiteY13" fmla="*/ 568986 h 1201919"/>
                <a:gd name="connsiteX14" fmla="*/ 251934 w 573851"/>
                <a:gd name="connsiteY14" fmla="*/ 520458 h 1201919"/>
                <a:gd name="connsiteX15" fmla="*/ 215245 w 573851"/>
                <a:gd name="connsiteY15" fmla="*/ 496844 h 1201919"/>
                <a:gd name="connsiteX16" fmla="*/ 114257 w 573851"/>
                <a:gd name="connsiteY16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206407 w 573851"/>
                <a:gd name="connsiteY6" fmla="*/ 878785 h 1201919"/>
                <a:gd name="connsiteX7" fmla="*/ 226758 w 573851"/>
                <a:gd name="connsiteY7" fmla="*/ 919834 h 1201919"/>
                <a:gd name="connsiteX8" fmla="*/ 143313 w 573851"/>
                <a:gd name="connsiteY8" fmla="*/ 1201795 h 1201919"/>
                <a:gd name="connsiteX9" fmla="*/ 85012 w 573851"/>
                <a:gd name="connsiteY9" fmla="*/ 959560 h 1201919"/>
                <a:gd name="connsiteX10" fmla="*/ 15256 w 573851"/>
                <a:gd name="connsiteY10" fmla="*/ 723878 h 1201919"/>
                <a:gd name="connsiteX11" fmla="*/ 287213 w 573851"/>
                <a:gd name="connsiteY11" fmla="*/ 642082 h 1201919"/>
                <a:gd name="connsiteX12" fmla="*/ 260312 w 573851"/>
                <a:gd name="connsiteY12" fmla="*/ 568986 h 1201919"/>
                <a:gd name="connsiteX13" fmla="*/ 251934 w 573851"/>
                <a:gd name="connsiteY13" fmla="*/ 520458 h 1201919"/>
                <a:gd name="connsiteX14" fmla="*/ 215245 w 573851"/>
                <a:gd name="connsiteY14" fmla="*/ 496844 h 1201919"/>
                <a:gd name="connsiteX15" fmla="*/ 114257 w 573851"/>
                <a:gd name="connsiteY15" fmla="*/ 271616 h 1201919"/>
                <a:gd name="connsiteX0" fmla="*/ 343312 w 573851"/>
                <a:gd name="connsiteY0" fmla="*/ 0 h 1201919"/>
                <a:gd name="connsiteX1" fmla="*/ 572367 w 573851"/>
                <a:gd name="connsiteY1" fmla="*/ 271616 h 1201919"/>
                <a:gd name="connsiteX2" fmla="*/ 533248 w 573851"/>
                <a:gd name="connsiteY2" fmla="*/ 423479 h 1201919"/>
                <a:gd name="connsiteX3" fmla="*/ 512023 w 573851"/>
                <a:gd name="connsiteY3" fmla="*/ 453984 h 1201919"/>
                <a:gd name="connsiteX4" fmla="*/ 527954 w 573851"/>
                <a:gd name="connsiteY4" fmla="*/ 497271 h 1201919"/>
                <a:gd name="connsiteX5" fmla="*/ 519447 w 573851"/>
                <a:gd name="connsiteY5" fmla="*/ 792449 h 1201919"/>
                <a:gd name="connsiteX6" fmla="*/ 206407 w 573851"/>
                <a:gd name="connsiteY6" fmla="*/ 878785 h 1201919"/>
                <a:gd name="connsiteX7" fmla="*/ 226758 w 573851"/>
                <a:gd name="connsiteY7" fmla="*/ 919834 h 1201919"/>
                <a:gd name="connsiteX8" fmla="*/ 143313 w 573851"/>
                <a:gd name="connsiteY8" fmla="*/ 1201795 h 1201919"/>
                <a:gd name="connsiteX9" fmla="*/ 85012 w 573851"/>
                <a:gd name="connsiteY9" fmla="*/ 959560 h 1201919"/>
                <a:gd name="connsiteX10" fmla="*/ 15256 w 573851"/>
                <a:gd name="connsiteY10" fmla="*/ 723878 h 1201919"/>
                <a:gd name="connsiteX11" fmla="*/ 287213 w 573851"/>
                <a:gd name="connsiteY11" fmla="*/ 642082 h 1201919"/>
                <a:gd name="connsiteX12" fmla="*/ 260312 w 573851"/>
                <a:gd name="connsiteY12" fmla="*/ 568986 h 1201919"/>
                <a:gd name="connsiteX13" fmla="*/ 251934 w 573851"/>
                <a:gd name="connsiteY13" fmla="*/ 520458 h 1201919"/>
                <a:gd name="connsiteX14" fmla="*/ 215245 w 573851"/>
                <a:gd name="connsiteY14" fmla="*/ 496844 h 1201919"/>
                <a:gd name="connsiteX15" fmla="*/ 114257 w 573851"/>
                <a:gd name="connsiteY15" fmla="*/ 271616 h 1201919"/>
                <a:gd name="connsiteX0" fmla="*/ 343312 w 573851"/>
                <a:gd name="connsiteY0" fmla="*/ 0 h 1202347"/>
                <a:gd name="connsiteX1" fmla="*/ 572367 w 573851"/>
                <a:gd name="connsiteY1" fmla="*/ 271616 h 1202347"/>
                <a:gd name="connsiteX2" fmla="*/ 533248 w 573851"/>
                <a:gd name="connsiteY2" fmla="*/ 423479 h 1202347"/>
                <a:gd name="connsiteX3" fmla="*/ 512023 w 573851"/>
                <a:gd name="connsiteY3" fmla="*/ 453984 h 1202347"/>
                <a:gd name="connsiteX4" fmla="*/ 527954 w 573851"/>
                <a:gd name="connsiteY4" fmla="*/ 497271 h 1202347"/>
                <a:gd name="connsiteX5" fmla="*/ 519447 w 573851"/>
                <a:gd name="connsiteY5" fmla="*/ 792449 h 1202347"/>
                <a:gd name="connsiteX6" fmla="*/ 206407 w 573851"/>
                <a:gd name="connsiteY6" fmla="*/ 878785 h 1202347"/>
                <a:gd name="connsiteX7" fmla="*/ 213085 w 573851"/>
                <a:gd name="connsiteY7" fmla="*/ 1005428 h 1202347"/>
                <a:gd name="connsiteX8" fmla="*/ 143313 w 573851"/>
                <a:gd name="connsiteY8" fmla="*/ 1201795 h 1202347"/>
                <a:gd name="connsiteX9" fmla="*/ 85012 w 573851"/>
                <a:gd name="connsiteY9" fmla="*/ 959560 h 1202347"/>
                <a:gd name="connsiteX10" fmla="*/ 15256 w 573851"/>
                <a:gd name="connsiteY10" fmla="*/ 723878 h 1202347"/>
                <a:gd name="connsiteX11" fmla="*/ 287213 w 573851"/>
                <a:gd name="connsiteY11" fmla="*/ 642082 h 1202347"/>
                <a:gd name="connsiteX12" fmla="*/ 260312 w 573851"/>
                <a:gd name="connsiteY12" fmla="*/ 568986 h 1202347"/>
                <a:gd name="connsiteX13" fmla="*/ 251934 w 573851"/>
                <a:gd name="connsiteY13" fmla="*/ 520458 h 1202347"/>
                <a:gd name="connsiteX14" fmla="*/ 215245 w 573851"/>
                <a:gd name="connsiteY14" fmla="*/ 496844 h 1202347"/>
                <a:gd name="connsiteX15" fmla="*/ 114257 w 573851"/>
                <a:gd name="connsiteY15" fmla="*/ 271616 h 1202347"/>
                <a:gd name="connsiteX0" fmla="*/ 343312 w 573851"/>
                <a:gd name="connsiteY0" fmla="*/ 0 h 1202347"/>
                <a:gd name="connsiteX1" fmla="*/ 572367 w 573851"/>
                <a:gd name="connsiteY1" fmla="*/ 271616 h 1202347"/>
                <a:gd name="connsiteX2" fmla="*/ 533248 w 573851"/>
                <a:gd name="connsiteY2" fmla="*/ 423479 h 1202347"/>
                <a:gd name="connsiteX3" fmla="*/ 512023 w 573851"/>
                <a:gd name="connsiteY3" fmla="*/ 453984 h 1202347"/>
                <a:gd name="connsiteX4" fmla="*/ 527954 w 573851"/>
                <a:gd name="connsiteY4" fmla="*/ 497271 h 1202347"/>
                <a:gd name="connsiteX5" fmla="*/ 519447 w 573851"/>
                <a:gd name="connsiteY5" fmla="*/ 792449 h 1202347"/>
                <a:gd name="connsiteX6" fmla="*/ 187847 w 573851"/>
                <a:gd name="connsiteY6" fmla="*/ 868070 h 1202347"/>
                <a:gd name="connsiteX7" fmla="*/ 213085 w 573851"/>
                <a:gd name="connsiteY7" fmla="*/ 1005428 h 1202347"/>
                <a:gd name="connsiteX8" fmla="*/ 143313 w 573851"/>
                <a:gd name="connsiteY8" fmla="*/ 1201795 h 1202347"/>
                <a:gd name="connsiteX9" fmla="*/ 85012 w 573851"/>
                <a:gd name="connsiteY9" fmla="*/ 959560 h 1202347"/>
                <a:gd name="connsiteX10" fmla="*/ 15256 w 573851"/>
                <a:gd name="connsiteY10" fmla="*/ 723878 h 1202347"/>
                <a:gd name="connsiteX11" fmla="*/ 287213 w 573851"/>
                <a:gd name="connsiteY11" fmla="*/ 642082 h 1202347"/>
                <a:gd name="connsiteX12" fmla="*/ 260312 w 573851"/>
                <a:gd name="connsiteY12" fmla="*/ 568986 h 1202347"/>
                <a:gd name="connsiteX13" fmla="*/ 251934 w 573851"/>
                <a:gd name="connsiteY13" fmla="*/ 520458 h 1202347"/>
                <a:gd name="connsiteX14" fmla="*/ 215245 w 573851"/>
                <a:gd name="connsiteY14" fmla="*/ 496844 h 1202347"/>
                <a:gd name="connsiteX15" fmla="*/ 114257 w 573851"/>
                <a:gd name="connsiteY15" fmla="*/ 271616 h 1202347"/>
                <a:gd name="connsiteX0" fmla="*/ 343312 w 573851"/>
                <a:gd name="connsiteY0" fmla="*/ 0 h 1202715"/>
                <a:gd name="connsiteX1" fmla="*/ 572367 w 573851"/>
                <a:gd name="connsiteY1" fmla="*/ 271616 h 1202715"/>
                <a:gd name="connsiteX2" fmla="*/ 533248 w 573851"/>
                <a:gd name="connsiteY2" fmla="*/ 423479 h 1202715"/>
                <a:gd name="connsiteX3" fmla="*/ 512023 w 573851"/>
                <a:gd name="connsiteY3" fmla="*/ 453984 h 1202715"/>
                <a:gd name="connsiteX4" fmla="*/ 527954 w 573851"/>
                <a:gd name="connsiteY4" fmla="*/ 497271 h 1202715"/>
                <a:gd name="connsiteX5" fmla="*/ 519447 w 573851"/>
                <a:gd name="connsiteY5" fmla="*/ 792449 h 1202715"/>
                <a:gd name="connsiteX6" fmla="*/ 187847 w 573851"/>
                <a:gd name="connsiteY6" fmla="*/ 868070 h 1202715"/>
                <a:gd name="connsiteX7" fmla="*/ 231644 w 573851"/>
                <a:gd name="connsiteY7" fmla="*/ 1016144 h 1202715"/>
                <a:gd name="connsiteX8" fmla="*/ 143313 w 573851"/>
                <a:gd name="connsiteY8" fmla="*/ 1201795 h 1202715"/>
                <a:gd name="connsiteX9" fmla="*/ 85012 w 573851"/>
                <a:gd name="connsiteY9" fmla="*/ 959560 h 1202715"/>
                <a:gd name="connsiteX10" fmla="*/ 15256 w 573851"/>
                <a:gd name="connsiteY10" fmla="*/ 723878 h 1202715"/>
                <a:gd name="connsiteX11" fmla="*/ 287213 w 573851"/>
                <a:gd name="connsiteY11" fmla="*/ 642082 h 1202715"/>
                <a:gd name="connsiteX12" fmla="*/ 260312 w 573851"/>
                <a:gd name="connsiteY12" fmla="*/ 568986 h 1202715"/>
                <a:gd name="connsiteX13" fmla="*/ 251934 w 573851"/>
                <a:gd name="connsiteY13" fmla="*/ 520458 h 1202715"/>
                <a:gd name="connsiteX14" fmla="*/ 215245 w 573851"/>
                <a:gd name="connsiteY14" fmla="*/ 496844 h 1202715"/>
                <a:gd name="connsiteX15" fmla="*/ 114257 w 573851"/>
                <a:gd name="connsiteY15" fmla="*/ 271616 h 1202715"/>
                <a:gd name="connsiteX0" fmla="*/ 343312 w 573851"/>
                <a:gd name="connsiteY0" fmla="*/ 0 h 1202676"/>
                <a:gd name="connsiteX1" fmla="*/ 572367 w 573851"/>
                <a:gd name="connsiteY1" fmla="*/ 271616 h 1202676"/>
                <a:gd name="connsiteX2" fmla="*/ 533248 w 573851"/>
                <a:gd name="connsiteY2" fmla="*/ 423479 h 1202676"/>
                <a:gd name="connsiteX3" fmla="*/ 512023 w 573851"/>
                <a:gd name="connsiteY3" fmla="*/ 453984 h 1202676"/>
                <a:gd name="connsiteX4" fmla="*/ 527954 w 573851"/>
                <a:gd name="connsiteY4" fmla="*/ 497271 h 1202676"/>
                <a:gd name="connsiteX5" fmla="*/ 519447 w 573851"/>
                <a:gd name="connsiteY5" fmla="*/ 792449 h 1202676"/>
                <a:gd name="connsiteX6" fmla="*/ 187847 w 573851"/>
                <a:gd name="connsiteY6" fmla="*/ 868070 h 1202676"/>
                <a:gd name="connsiteX7" fmla="*/ 231644 w 573851"/>
                <a:gd name="connsiteY7" fmla="*/ 1016144 h 1202676"/>
                <a:gd name="connsiteX8" fmla="*/ 143313 w 573851"/>
                <a:gd name="connsiteY8" fmla="*/ 1201795 h 1202676"/>
                <a:gd name="connsiteX9" fmla="*/ 85012 w 573851"/>
                <a:gd name="connsiteY9" fmla="*/ 959560 h 1202676"/>
                <a:gd name="connsiteX10" fmla="*/ 15256 w 573851"/>
                <a:gd name="connsiteY10" fmla="*/ 723878 h 1202676"/>
                <a:gd name="connsiteX11" fmla="*/ 287213 w 573851"/>
                <a:gd name="connsiteY11" fmla="*/ 642082 h 1202676"/>
                <a:gd name="connsiteX12" fmla="*/ 260312 w 573851"/>
                <a:gd name="connsiteY12" fmla="*/ 568986 h 1202676"/>
                <a:gd name="connsiteX13" fmla="*/ 251934 w 573851"/>
                <a:gd name="connsiteY13" fmla="*/ 520458 h 1202676"/>
                <a:gd name="connsiteX14" fmla="*/ 215245 w 573851"/>
                <a:gd name="connsiteY14" fmla="*/ 496844 h 1202676"/>
                <a:gd name="connsiteX15" fmla="*/ 114257 w 573851"/>
                <a:gd name="connsiteY15" fmla="*/ 271616 h 1202676"/>
                <a:gd name="connsiteX0" fmla="*/ 343312 w 581747"/>
                <a:gd name="connsiteY0" fmla="*/ 0 h 1202676"/>
                <a:gd name="connsiteX1" fmla="*/ 580320 w 581747"/>
                <a:gd name="connsiteY1" fmla="*/ 210216 h 1202676"/>
                <a:gd name="connsiteX2" fmla="*/ 533248 w 581747"/>
                <a:gd name="connsiteY2" fmla="*/ 423479 h 1202676"/>
                <a:gd name="connsiteX3" fmla="*/ 512023 w 581747"/>
                <a:gd name="connsiteY3" fmla="*/ 453984 h 1202676"/>
                <a:gd name="connsiteX4" fmla="*/ 527954 w 581747"/>
                <a:gd name="connsiteY4" fmla="*/ 497271 h 1202676"/>
                <a:gd name="connsiteX5" fmla="*/ 519447 w 581747"/>
                <a:gd name="connsiteY5" fmla="*/ 792449 h 1202676"/>
                <a:gd name="connsiteX6" fmla="*/ 187847 w 581747"/>
                <a:gd name="connsiteY6" fmla="*/ 868070 h 1202676"/>
                <a:gd name="connsiteX7" fmla="*/ 231644 w 581747"/>
                <a:gd name="connsiteY7" fmla="*/ 1016144 h 1202676"/>
                <a:gd name="connsiteX8" fmla="*/ 143313 w 581747"/>
                <a:gd name="connsiteY8" fmla="*/ 1201795 h 1202676"/>
                <a:gd name="connsiteX9" fmla="*/ 85012 w 581747"/>
                <a:gd name="connsiteY9" fmla="*/ 959560 h 1202676"/>
                <a:gd name="connsiteX10" fmla="*/ 15256 w 581747"/>
                <a:gd name="connsiteY10" fmla="*/ 723878 h 1202676"/>
                <a:gd name="connsiteX11" fmla="*/ 287213 w 581747"/>
                <a:gd name="connsiteY11" fmla="*/ 642082 h 1202676"/>
                <a:gd name="connsiteX12" fmla="*/ 260312 w 581747"/>
                <a:gd name="connsiteY12" fmla="*/ 568986 h 1202676"/>
                <a:gd name="connsiteX13" fmla="*/ 251934 w 581747"/>
                <a:gd name="connsiteY13" fmla="*/ 520458 h 1202676"/>
                <a:gd name="connsiteX14" fmla="*/ 215245 w 581747"/>
                <a:gd name="connsiteY14" fmla="*/ 496844 h 1202676"/>
                <a:gd name="connsiteX15" fmla="*/ 114257 w 581747"/>
                <a:gd name="connsiteY15" fmla="*/ 271616 h 1202676"/>
                <a:gd name="connsiteX0" fmla="*/ 343312 w 569698"/>
                <a:gd name="connsiteY0" fmla="*/ 0 h 1202676"/>
                <a:gd name="connsiteX1" fmla="*/ 568181 w 569698"/>
                <a:gd name="connsiteY1" fmla="*/ 216955 h 1202676"/>
                <a:gd name="connsiteX2" fmla="*/ 533248 w 569698"/>
                <a:gd name="connsiteY2" fmla="*/ 423479 h 1202676"/>
                <a:gd name="connsiteX3" fmla="*/ 512023 w 569698"/>
                <a:gd name="connsiteY3" fmla="*/ 453984 h 1202676"/>
                <a:gd name="connsiteX4" fmla="*/ 527954 w 569698"/>
                <a:gd name="connsiteY4" fmla="*/ 497271 h 1202676"/>
                <a:gd name="connsiteX5" fmla="*/ 519447 w 569698"/>
                <a:gd name="connsiteY5" fmla="*/ 792449 h 1202676"/>
                <a:gd name="connsiteX6" fmla="*/ 187847 w 569698"/>
                <a:gd name="connsiteY6" fmla="*/ 868070 h 1202676"/>
                <a:gd name="connsiteX7" fmla="*/ 231644 w 569698"/>
                <a:gd name="connsiteY7" fmla="*/ 1016144 h 1202676"/>
                <a:gd name="connsiteX8" fmla="*/ 143313 w 569698"/>
                <a:gd name="connsiteY8" fmla="*/ 1201795 h 1202676"/>
                <a:gd name="connsiteX9" fmla="*/ 85012 w 569698"/>
                <a:gd name="connsiteY9" fmla="*/ 959560 h 1202676"/>
                <a:gd name="connsiteX10" fmla="*/ 15256 w 569698"/>
                <a:gd name="connsiteY10" fmla="*/ 723878 h 1202676"/>
                <a:gd name="connsiteX11" fmla="*/ 287213 w 569698"/>
                <a:gd name="connsiteY11" fmla="*/ 642082 h 1202676"/>
                <a:gd name="connsiteX12" fmla="*/ 260312 w 569698"/>
                <a:gd name="connsiteY12" fmla="*/ 568986 h 1202676"/>
                <a:gd name="connsiteX13" fmla="*/ 251934 w 569698"/>
                <a:gd name="connsiteY13" fmla="*/ 520458 h 1202676"/>
                <a:gd name="connsiteX14" fmla="*/ 215245 w 569698"/>
                <a:gd name="connsiteY14" fmla="*/ 496844 h 1202676"/>
                <a:gd name="connsiteX15" fmla="*/ 114257 w 569698"/>
                <a:gd name="connsiteY15" fmla="*/ 271616 h 1202676"/>
                <a:gd name="connsiteX0" fmla="*/ 343312 w 580978"/>
                <a:gd name="connsiteY0" fmla="*/ 0 h 1202676"/>
                <a:gd name="connsiteX1" fmla="*/ 568181 w 580978"/>
                <a:gd name="connsiteY1" fmla="*/ 216955 h 1202676"/>
                <a:gd name="connsiteX2" fmla="*/ 533248 w 580978"/>
                <a:gd name="connsiteY2" fmla="*/ 423479 h 1202676"/>
                <a:gd name="connsiteX3" fmla="*/ 512023 w 580978"/>
                <a:gd name="connsiteY3" fmla="*/ 453984 h 1202676"/>
                <a:gd name="connsiteX4" fmla="*/ 527954 w 580978"/>
                <a:gd name="connsiteY4" fmla="*/ 497271 h 1202676"/>
                <a:gd name="connsiteX5" fmla="*/ 519447 w 580978"/>
                <a:gd name="connsiteY5" fmla="*/ 792449 h 1202676"/>
                <a:gd name="connsiteX6" fmla="*/ 187847 w 580978"/>
                <a:gd name="connsiteY6" fmla="*/ 868070 h 1202676"/>
                <a:gd name="connsiteX7" fmla="*/ 231644 w 580978"/>
                <a:gd name="connsiteY7" fmla="*/ 1016144 h 1202676"/>
                <a:gd name="connsiteX8" fmla="*/ 143313 w 580978"/>
                <a:gd name="connsiteY8" fmla="*/ 1201795 h 1202676"/>
                <a:gd name="connsiteX9" fmla="*/ 85012 w 580978"/>
                <a:gd name="connsiteY9" fmla="*/ 959560 h 1202676"/>
                <a:gd name="connsiteX10" fmla="*/ 15256 w 580978"/>
                <a:gd name="connsiteY10" fmla="*/ 723878 h 1202676"/>
                <a:gd name="connsiteX11" fmla="*/ 287213 w 580978"/>
                <a:gd name="connsiteY11" fmla="*/ 642082 h 1202676"/>
                <a:gd name="connsiteX12" fmla="*/ 260312 w 580978"/>
                <a:gd name="connsiteY12" fmla="*/ 568986 h 1202676"/>
                <a:gd name="connsiteX13" fmla="*/ 251934 w 580978"/>
                <a:gd name="connsiteY13" fmla="*/ 520458 h 1202676"/>
                <a:gd name="connsiteX14" fmla="*/ 215245 w 580978"/>
                <a:gd name="connsiteY14" fmla="*/ 496844 h 1202676"/>
                <a:gd name="connsiteX15" fmla="*/ 114257 w 580978"/>
                <a:gd name="connsiteY15" fmla="*/ 271616 h 1202676"/>
                <a:gd name="connsiteX0" fmla="*/ 343312 w 575535"/>
                <a:gd name="connsiteY0" fmla="*/ 0 h 1202676"/>
                <a:gd name="connsiteX1" fmla="*/ 568181 w 575535"/>
                <a:gd name="connsiteY1" fmla="*/ 216955 h 1202676"/>
                <a:gd name="connsiteX2" fmla="*/ 533248 w 575535"/>
                <a:gd name="connsiteY2" fmla="*/ 423479 h 1202676"/>
                <a:gd name="connsiteX3" fmla="*/ 512023 w 575535"/>
                <a:gd name="connsiteY3" fmla="*/ 453984 h 1202676"/>
                <a:gd name="connsiteX4" fmla="*/ 527954 w 575535"/>
                <a:gd name="connsiteY4" fmla="*/ 497271 h 1202676"/>
                <a:gd name="connsiteX5" fmla="*/ 519447 w 575535"/>
                <a:gd name="connsiteY5" fmla="*/ 792449 h 1202676"/>
                <a:gd name="connsiteX6" fmla="*/ 187847 w 575535"/>
                <a:gd name="connsiteY6" fmla="*/ 868070 h 1202676"/>
                <a:gd name="connsiteX7" fmla="*/ 231644 w 575535"/>
                <a:gd name="connsiteY7" fmla="*/ 1016144 h 1202676"/>
                <a:gd name="connsiteX8" fmla="*/ 143313 w 575535"/>
                <a:gd name="connsiteY8" fmla="*/ 1201795 h 1202676"/>
                <a:gd name="connsiteX9" fmla="*/ 85012 w 575535"/>
                <a:gd name="connsiteY9" fmla="*/ 959560 h 1202676"/>
                <a:gd name="connsiteX10" fmla="*/ 15256 w 575535"/>
                <a:gd name="connsiteY10" fmla="*/ 723878 h 1202676"/>
                <a:gd name="connsiteX11" fmla="*/ 287213 w 575535"/>
                <a:gd name="connsiteY11" fmla="*/ 642082 h 1202676"/>
                <a:gd name="connsiteX12" fmla="*/ 260312 w 575535"/>
                <a:gd name="connsiteY12" fmla="*/ 568986 h 1202676"/>
                <a:gd name="connsiteX13" fmla="*/ 251934 w 575535"/>
                <a:gd name="connsiteY13" fmla="*/ 520458 h 1202676"/>
                <a:gd name="connsiteX14" fmla="*/ 215245 w 575535"/>
                <a:gd name="connsiteY14" fmla="*/ 496844 h 1202676"/>
                <a:gd name="connsiteX15" fmla="*/ 114257 w 575535"/>
                <a:gd name="connsiteY15" fmla="*/ 271616 h 1202676"/>
                <a:gd name="connsiteX0" fmla="*/ 338959 w 571182"/>
                <a:gd name="connsiteY0" fmla="*/ 0 h 1202676"/>
                <a:gd name="connsiteX1" fmla="*/ 563828 w 571182"/>
                <a:gd name="connsiteY1" fmla="*/ 216955 h 1202676"/>
                <a:gd name="connsiteX2" fmla="*/ 528895 w 571182"/>
                <a:gd name="connsiteY2" fmla="*/ 423479 h 1202676"/>
                <a:gd name="connsiteX3" fmla="*/ 507670 w 571182"/>
                <a:gd name="connsiteY3" fmla="*/ 453984 h 1202676"/>
                <a:gd name="connsiteX4" fmla="*/ 523601 w 571182"/>
                <a:gd name="connsiteY4" fmla="*/ 497271 h 1202676"/>
                <a:gd name="connsiteX5" fmla="*/ 515094 w 571182"/>
                <a:gd name="connsiteY5" fmla="*/ 792449 h 1202676"/>
                <a:gd name="connsiteX6" fmla="*/ 183494 w 571182"/>
                <a:gd name="connsiteY6" fmla="*/ 868070 h 1202676"/>
                <a:gd name="connsiteX7" fmla="*/ 227291 w 571182"/>
                <a:gd name="connsiteY7" fmla="*/ 1016144 h 1202676"/>
                <a:gd name="connsiteX8" fmla="*/ 138960 w 571182"/>
                <a:gd name="connsiteY8" fmla="*/ 1201795 h 1202676"/>
                <a:gd name="connsiteX9" fmla="*/ 80659 w 571182"/>
                <a:gd name="connsiteY9" fmla="*/ 959560 h 1202676"/>
                <a:gd name="connsiteX10" fmla="*/ 10903 w 571182"/>
                <a:gd name="connsiteY10" fmla="*/ 723878 h 1202676"/>
                <a:gd name="connsiteX11" fmla="*/ 311326 w 571182"/>
                <a:gd name="connsiteY11" fmla="*/ 683266 h 1202676"/>
                <a:gd name="connsiteX12" fmla="*/ 255959 w 571182"/>
                <a:gd name="connsiteY12" fmla="*/ 568986 h 1202676"/>
                <a:gd name="connsiteX13" fmla="*/ 247581 w 571182"/>
                <a:gd name="connsiteY13" fmla="*/ 520458 h 1202676"/>
                <a:gd name="connsiteX14" fmla="*/ 210892 w 571182"/>
                <a:gd name="connsiteY14" fmla="*/ 496844 h 1202676"/>
                <a:gd name="connsiteX15" fmla="*/ 109904 w 571182"/>
                <a:gd name="connsiteY15" fmla="*/ 271616 h 1202676"/>
                <a:gd name="connsiteX0" fmla="*/ 338959 w 571182"/>
                <a:gd name="connsiteY0" fmla="*/ 0 h 1202676"/>
                <a:gd name="connsiteX1" fmla="*/ 563828 w 571182"/>
                <a:gd name="connsiteY1" fmla="*/ 216955 h 1202676"/>
                <a:gd name="connsiteX2" fmla="*/ 528895 w 571182"/>
                <a:gd name="connsiteY2" fmla="*/ 423479 h 1202676"/>
                <a:gd name="connsiteX3" fmla="*/ 507670 w 571182"/>
                <a:gd name="connsiteY3" fmla="*/ 453984 h 1202676"/>
                <a:gd name="connsiteX4" fmla="*/ 523601 w 571182"/>
                <a:gd name="connsiteY4" fmla="*/ 497271 h 1202676"/>
                <a:gd name="connsiteX5" fmla="*/ 515094 w 571182"/>
                <a:gd name="connsiteY5" fmla="*/ 792449 h 1202676"/>
                <a:gd name="connsiteX6" fmla="*/ 183494 w 571182"/>
                <a:gd name="connsiteY6" fmla="*/ 868070 h 1202676"/>
                <a:gd name="connsiteX7" fmla="*/ 227291 w 571182"/>
                <a:gd name="connsiteY7" fmla="*/ 1016144 h 1202676"/>
                <a:gd name="connsiteX8" fmla="*/ 138960 w 571182"/>
                <a:gd name="connsiteY8" fmla="*/ 1201795 h 1202676"/>
                <a:gd name="connsiteX9" fmla="*/ 80659 w 571182"/>
                <a:gd name="connsiteY9" fmla="*/ 959560 h 1202676"/>
                <a:gd name="connsiteX10" fmla="*/ 10903 w 571182"/>
                <a:gd name="connsiteY10" fmla="*/ 723878 h 1202676"/>
                <a:gd name="connsiteX11" fmla="*/ 311326 w 571182"/>
                <a:gd name="connsiteY11" fmla="*/ 683266 h 1202676"/>
                <a:gd name="connsiteX12" fmla="*/ 255959 w 571182"/>
                <a:gd name="connsiteY12" fmla="*/ 568986 h 1202676"/>
                <a:gd name="connsiteX13" fmla="*/ 247581 w 571182"/>
                <a:gd name="connsiteY13" fmla="*/ 520458 h 1202676"/>
                <a:gd name="connsiteX14" fmla="*/ 210892 w 571182"/>
                <a:gd name="connsiteY14" fmla="*/ 496844 h 1202676"/>
                <a:gd name="connsiteX15" fmla="*/ 109904 w 571182"/>
                <a:gd name="connsiteY15" fmla="*/ 271616 h 120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1182" h="1202676">
                  <a:moveTo>
                    <a:pt x="338959" y="0"/>
                  </a:moveTo>
                  <a:cubicBezTo>
                    <a:pt x="406714" y="26232"/>
                    <a:pt x="541759" y="114697"/>
                    <a:pt x="563828" y="216955"/>
                  </a:cubicBezTo>
                  <a:cubicBezTo>
                    <a:pt x="585897" y="319213"/>
                    <a:pt x="553593" y="380129"/>
                    <a:pt x="528895" y="423479"/>
                  </a:cubicBezTo>
                  <a:lnTo>
                    <a:pt x="507670" y="453984"/>
                  </a:lnTo>
                  <a:lnTo>
                    <a:pt x="523601" y="497271"/>
                  </a:lnTo>
                  <a:cubicBezTo>
                    <a:pt x="556519" y="620121"/>
                    <a:pt x="551061" y="734556"/>
                    <a:pt x="515094" y="792449"/>
                  </a:cubicBezTo>
                  <a:cubicBezTo>
                    <a:pt x="434990" y="906719"/>
                    <a:pt x="232276" y="846839"/>
                    <a:pt x="183494" y="868070"/>
                  </a:cubicBezTo>
                  <a:lnTo>
                    <a:pt x="227291" y="1016144"/>
                  </a:lnTo>
                  <a:cubicBezTo>
                    <a:pt x="262653" y="1148118"/>
                    <a:pt x="177282" y="1210993"/>
                    <a:pt x="138960" y="1201795"/>
                  </a:cubicBezTo>
                  <a:cubicBezTo>
                    <a:pt x="100638" y="1192597"/>
                    <a:pt x="116021" y="1091534"/>
                    <a:pt x="80659" y="959560"/>
                  </a:cubicBezTo>
                  <a:cubicBezTo>
                    <a:pt x="45297" y="827586"/>
                    <a:pt x="-27541" y="769927"/>
                    <a:pt x="10903" y="723878"/>
                  </a:cubicBezTo>
                  <a:cubicBezTo>
                    <a:pt x="49347" y="677829"/>
                    <a:pt x="207406" y="771611"/>
                    <a:pt x="311326" y="683266"/>
                  </a:cubicBezTo>
                  <a:lnTo>
                    <a:pt x="255959" y="568986"/>
                  </a:lnTo>
                  <a:lnTo>
                    <a:pt x="247581" y="520458"/>
                  </a:lnTo>
                  <a:lnTo>
                    <a:pt x="210892" y="496844"/>
                  </a:lnTo>
                  <a:cubicBezTo>
                    <a:pt x="149963" y="448033"/>
                    <a:pt x="109904" y="365372"/>
                    <a:pt x="109904" y="271616"/>
                  </a:cubicBezTo>
                </a:path>
              </a:pathLst>
            </a:custGeom>
            <a:solidFill>
              <a:srgbClr val="FFCCCC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CB49DCA-8556-94D3-C2DA-39502CA4533A}"/>
                </a:ext>
              </a:extLst>
            </p:cNvPr>
            <p:cNvSpPr/>
            <p:nvPr/>
          </p:nvSpPr>
          <p:spPr bwMode="auto">
            <a:xfrm rot="318505">
              <a:off x="5348601" y="2759332"/>
              <a:ext cx="389691" cy="883122"/>
            </a:xfrm>
            <a:custGeom>
              <a:avLst/>
              <a:gdLst>
                <a:gd name="connsiteX0" fmla="*/ 267023 w 389691"/>
                <a:gd name="connsiteY0" fmla="*/ 0 h 1046302"/>
                <a:gd name="connsiteX1" fmla="*/ 314819 w 389691"/>
                <a:gd name="connsiteY1" fmla="*/ 34887 h 1046302"/>
                <a:gd name="connsiteX2" fmla="*/ 316907 w 389691"/>
                <a:gd name="connsiteY2" fmla="*/ 46275 h 1046302"/>
                <a:gd name="connsiteX3" fmla="*/ 317626 w 389691"/>
                <a:gd name="connsiteY3" fmla="*/ 45741 h 1046302"/>
                <a:gd name="connsiteX4" fmla="*/ 337818 w 389691"/>
                <a:gd name="connsiteY4" fmla="*/ 41253 h 1046302"/>
                <a:gd name="connsiteX5" fmla="*/ 389691 w 389691"/>
                <a:gd name="connsiteY5" fmla="*/ 98374 h 1046302"/>
                <a:gd name="connsiteX6" fmla="*/ 358009 w 389691"/>
                <a:gd name="connsiteY6" fmla="*/ 151006 h 1046302"/>
                <a:gd name="connsiteX7" fmla="*/ 355990 w 389691"/>
                <a:gd name="connsiteY7" fmla="*/ 151454 h 1046302"/>
                <a:gd name="connsiteX8" fmla="*/ 359757 w 389691"/>
                <a:gd name="connsiteY8" fmla="*/ 180339 h 1046302"/>
                <a:gd name="connsiteX9" fmla="*/ 351939 w 389691"/>
                <a:gd name="connsiteY9" fmla="*/ 225231 h 1046302"/>
                <a:gd name="connsiteX10" fmla="*/ 331378 w 389691"/>
                <a:gd name="connsiteY10" fmla="*/ 260586 h 1046302"/>
                <a:gd name="connsiteX11" fmla="*/ 339065 w 389691"/>
                <a:gd name="connsiteY11" fmla="*/ 276582 h 1046302"/>
                <a:gd name="connsiteX12" fmla="*/ 367612 w 389691"/>
                <a:gd name="connsiteY12" fmla="*/ 489286 h 1046302"/>
                <a:gd name="connsiteX13" fmla="*/ 339065 w 389691"/>
                <a:gd name="connsiteY13" fmla="*/ 701989 h 1046302"/>
                <a:gd name="connsiteX14" fmla="*/ 326324 w 389691"/>
                <a:gd name="connsiteY14" fmla="*/ 728502 h 1046302"/>
                <a:gd name="connsiteX15" fmla="*/ 298289 w 389691"/>
                <a:gd name="connsiteY15" fmla="*/ 811620 h 1046302"/>
                <a:gd name="connsiteX16" fmla="*/ 244619 w 389691"/>
                <a:gd name="connsiteY16" fmla="*/ 915965 h 1046302"/>
                <a:gd name="connsiteX17" fmla="*/ 177814 w 389691"/>
                <a:gd name="connsiteY17" fmla="*/ 1012429 h 1046302"/>
                <a:gd name="connsiteX18" fmla="*/ 145911 w 389691"/>
                <a:gd name="connsiteY18" fmla="*/ 1046302 h 1046302"/>
                <a:gd name="connsiteX19" fmla="*/ 110198 w 389691"/>
                <a:gd name="connsiteY19" fmla="*/ 949801 h 1046302"/>
                <a:gd name="connsiteX20" fmla="*/ 0 w 389691"/>
                <a:gd name="connsiteY20" fmla="*/ 990583 h 1046302"/>
                <a:gd name="connsiteX21" fmla="*/ 23798 w 389691"/>
                <a:gd name="connsiteY21" fmla="*/ 920027 h 1046302"/>
                <a:gd name="connsiteX22" fmla="*/ 77468 w 389691"/>
                <a:gd name="connsiteY22" fmla="*/ 815682 h 1046302"/>
                <a:gd name="connsiteX23" fmla="*/ 144273 w 389691"/>
                <a:gd name="connsiteY23" fmla="*/ 719218 h 1046302"/>
                <a:gd name="connsiteX24" fmla="*/ 193563 w 389691"/>
                <a:gd name="connsiteY24" fmla="*/ 666884 h 1046302"/>
                <a:gd name="connsiteX25" fmla="*/ 180345 w 389691"/>
                <a:gd name="connsiteY25" fmla="*/ 606374 h 1046302"/>
                <a:gd name="connsiteX26" fmla="*/ 172686 w 389691"/>
                <a:gd name="connsiteY26" fmla="*/ 489286 h 1046302"/>
                <a:gd name="connsiteX27" fmla="*/ 201232 w 389691"/>
                <a:gd name="connsiteY27" fmla="*/ 276582 h 1046302"/>
                <a:gd name="connsiteX28" fmla="*/ 203279 w 389691"/>
                <a:gd name="connsiteY28" fmla="*/ 272322 h 1046302"/>
                <a:gd name="connsiteX29" fmla="*/ 189934 w 389691"/>
                <a:gd name="connsiteY29" fmla="*/ 261891 h 1046302"/>
                <a:gd name="connsiteX30" fmla="*/ 160796 w 389691"/>
                <a:gd name="connsiteY30" fmla="*/ 180339 h 1046302"/>
                <a:gd name="connsiteX31" fmla="*/ 168614 w 389691"/>
                <a:gd name="connsiteY31" fmla="*/ 135446 h 1046302"/>
                <a:gd name="connsiteX32" fmla="*/ 178978 w 389691"/>
                <a:gd name="connsiteY32" fmla="*/ 117625 h 1046302"/>
                <a:gd name="connsiteX33" fmla="*/ 176437 w 389691"/>
                <a:gd name="connsiteY33" fmla="*/ 103766 h 1046302"/>
                <a:gd name="connsiteX34" fmla="*/ 191630 w 389691"/>
                <a:gd name="connsiteY34" fmla="*/ 63376 h 1046302"/>
                <a:gd name="connsiteX35" fmla="*/ 216045 w 389691"/>
                <a:gd name="connsiteY35" fmla="*/ 52239 h 1046302"/>
                <a:gd name="connsiteX36" fmla="*/ 219226 w 389691"/>
                <a:gd name="connsiteY36" fmla="*/ 34887 h 1046302"/>
                <a:gd name="connsiteX37" fmla="*/ 267023 w 389691"/>
                <a:gd name="connsiteY37" fmla="*/ 0 h 1046302"/>
                <a:gd name="connsiteX0" fmla="*/ 110198 w 389691"/>
                <a:gd name="connsiteY0" fmla="*/ 949801 h 1046302"/>
                <a:gd name="connsiteX1" fmla="*/ 0 w 389691"/>
                <a:gd name="connsiteY1" fmla="*/ 990583 h 1046302"/>
                <a:gd name="connsiteX2" fmla="*/ 23798 w 389691"/>
                <a:gd name="connsiteY2" fmla="*/ 920027 h 1046302"/>
                <a:gd name="connsiteX3" fmla="*/ 77468 w 389691"/>
                <a:gd name="connsiteY3" fmla="*/ 815682 h 1046302"/>
                <a:gd name="connsiteX4" fmla="*/ 144273 w 389691"/>
                <a:gd name="connsiteY4" fmla="*/ 719218 h 1046302"/>
                <a:gd name="connsiteX5" fmla="*/ 193563 w 389691"/>
                <a:gd name="connsiteY5" fmla="*/ 666884 h 1046302"/>
                <a:gd name="connsiteX6" fmla="*/ 180345 w 389691"/>
                <a:gd name="connsiteY6" fmla="*/ 606374 h 1046302"/>
                <a:gd name="connsiteX7" fmla="*/ 172686 w 389691"/>
                <a:gd name="connsiteY7" fmla="*/ 489286 h 1046302"/>
                <a:gd name="connsiteX8" fmla="*/ 201232 w 389691"/>
                <a:gd name="connsiteY8" fmla="*/ 276582 h 1046302"/>
                <a:gd name="connsiteX9" fmla="*/ 203279 w 389691"/>
                <a:gd name="connsiteY9" fmla="*/ 272322 h 1046302"/>
                <a:gd name="connsiteX10" fmla="*/ 189934 w 389691"/>
                <a:gd name="connsiteY10" fmla="*/ 261891 h 1046302"/>
                <a:gd name="connsiteX11" fmla="*/ 160796 w 389691"/>
                <a:gd name="connsiteY11" fmla="*/ 180339 h 1046302"/>
                <a:gd name="connsiteX12" fmla="*/ 168614 w 389691"/>
                <a:gd name="connsiteY12" fmla="*/ 135446 h 1046302"/>
                <a:gd name="connsiteX13" fmla="*/ 178978 w 389691"/>
                <a:gd name="connsiteY13" fmla="*/ 117625 h 1046302"/>
                <a:gd name="connsiteX14" fmla="*/ 176437 w 389691"/>
                <a:gd name="connsiteY14" fmla="*/ 103766 h 1046302"/>
                <a:gd name="connsiteX15" fmla="*/ 191630 w 389691"/>
                <a:gd name="connsiteY15" fmla="*/ 63376 h 1046302"/>
                <a:gd name="connsiteX16" fmla="*/ 216045 w 389691"/>
                <a:gd name="connsiteY16" fmla="*/ 52239 h 1046302"/>
                <a:gd name="connsiteX17" fmla="*/ 219226 w 389691"/>
                <a:gd name="connsiteY17" fmla="*/ 34887 h 1046302"/>
                <a:gd name="connsiteX18" fmla="*/ 267023 w 389691"/>
                <a:gd name="connsiteY18" fmla="*/ 0 h 1046302"/>
                <a:gd name="connsiteX19" fmla="*/ 314819 w 389691"/>
                <a:gd name="connsiteY19" fmla="*/ 34887 h 1046302"/>
                <a:gd name="connsiteX20" fmla="*/ 316907 w 389691"/>
                <a:gd name="connsiteY20" fmla="*/ 46275 h 1046302"/>
                <a:gd name="connsiteX21" fmla="*/ 317626 w 389691"/>
                <a:gd name="connsiteY21" fmla="*/ 45741 h 1046302"/>
                <a:gd name="connsiteX22" fmla="*/ 337818 w 389691"/>
                <a:gd name="connsiteY22" fmla="*/ 41253 h 1046302"/>
                <a:gd name="connsiteX23" fmla="*/ 389691 w 389691"/>
                <a:gd name="connsiteY23" fmla="*/ 98374 h 1046302"/>
                <a:gd name="connsiteX24" fmla="*/ 358009 w 389691"/>
                <a:gd name="connsiteY24" fmla="*/ 151006 h 1046302"/>
                <a:gd name="connsiteX25" fmla="*/ 355990 w 389691"/>
                <a:gd name="connsiteY25" fmla="*/ 151454 h 1046302"/>
                <a:gd name="connsiteX26" fmla="*/ 359757 w 389691"/>
                <a:gd name="connsiteY26" fmla="*/ 180339 h 1046302"/>
                <a:gd name="connsiteX27" fmla="*/ 351939 w 389691"/>
                <a:gd name="connsiteY27" fmla="*/ 225231 h 1046302"/>
                <a:gd name="connsiteX28" fmla="*/ 331378 w 389691"/>
                <a:gd name="connsiteY28" fmla="*/ 260586 h 1046302"/>
                <a:gd name="connsiteX29" fmla="*/ 339065 w 389691"/>
                <a:gd name="connsiteY29" fmla="*/ 276582 h 1046302"/>
                <a:gd name="connsiteX30" fmla="*/ 367612 w 389691"/>
                <a:gd name="connsiteY30" fmla="*/ 489286 h 1046302"/>
                <a:gd name="connsiteX31" fmla="*/ 339065 w 389691"/>
                <a:gd name="connsiteY31" fmla="*/ 701989 h 1046302"/>
                <a:gd name="connsiteX32" fmla="*/ 326324 w 389691"/>
                <a:gd name="connsiteY32" fmla="*/ 728502 h 1046302"/>
                <a:gd name="connsiteX33" fmla="*/ 298289 w 389691"/>
                <a:gd name="connsiteY33" fmla="*/ 811620 h 1046302"/>
                <a:gd name="connsiteX34" fmla="*/ 244619 w 389691"/>
                <a:gd name="connsiteY34" fmla="*/ 915965 h 1046302"/>
                <a:gd name="connsiteX35" fmla="*/ 177814 w 389691"/>
                <a:gd name="connsiteY35" fmla="*/ 1012429 h 1046302"/>
                <a:gd name="connsiteX36" fmla="*/ 145911 w 389691"/>
                <a:gd name="connsiteY36" fmla="*/ 1046302 h 1046302"/>
                <a:gd name="connsiteX37" fmla="*/ 201638 w 389691"/>
                <a:gd name="connsiteY37" fmla="*/ 1041241 h 1046302"/>
                <a:gd name="connsiteX0" fmla="*/ 0 w 389691"/>
                <a:gd name="connsiteY0" fmla="*/ 990583 h 1046302"/>
                <a:gd name="connsiteX1" fmla="*/ 23798 w 389691"/>
                <a:gd name="connsiteY1" fmla="*/ 920027 h 1046302"/>
                <a:gd name="connsiteX2" fmla="*/ 77468 w 389691"/>
                <a:gd name="connsiteY2" fmla="*/ 815682 h 1046302"/>
                <a:gd name="connsiteX3" fmla="*/ 144273 w 389691"/>
                <a:gd name="connsiteY3" fmla="*/ 719218 h 1046302"/>
                <a:gd name="connsiteX4" fmla="*/ 193563 w 389691"/>
                <a:gd name="connsiteY4" fmla="*/ 666884 h 1046302"/>
                <a:gd name="connsiteX5" fmla="*/ 180345 w 389691"/>
                <a:gd name="connsiteY5" fmla="*/ 606374 h 1046302"/>
                <a:gd name="connsiteX6" fmla="*/ 172686 w 389691"/>
                <a:gd name="connsiteY6" fmla="*/ 489286 h 1046302"/>
                <a:gd name="connsiteX7" fmla="*/ 201232 w 389691"/>
                <a:gd name="connsiteY7" fmla="*/ 276582 h 1046302"/>
                <a:gd name="connsiteX8" fmla="*/ 203279 w 389691"/>
                <a:gd name="connsiteY8" fmla="*/ 272322 h 1046302"/>
                <a:gd name="connsiteX9" fmla="*/ 189934 w 389691"/>
                <a:gd name="connsiteY9" fmla="*/ 261891 h 1046302"/>
                <a:gd name="connsiteX10" fmla="*/ 160796 w 389691"/>
                <a:gd name="connsiteY10" fmla="*/ 180339 h 1046302"/>
                <a:gd name="connsiteX11" fmla="*/ 168614 w 389691"/>
                <a:gd name="connsiteY11" fmla="*/ 135446 h 1046302"/>
                <a:gd name="connsiteX12" fmla="*/ 178978 w 389691"/>
                <a:gd name="connsiteY12" fmla="*/ 117625 h 1046302"/>
                <a:gd name="connsiteX13" fmla="*/ 176437 w 389691"/>
                <a:gd name="connsiteY13" fmla="*/ 103766 h 1046302"/>
                <a:gd name="connsiteX14" fmla="*/ 191630 w 389691"/>
                <a:gd name="connsiteY14" fmla="*/ 63376 h 1046302"/>
                <a:gd name="connsiteX15" fmla="*/ 216045 w 389691"/>
                <a:gd name="connsiteY15" fmla="*/ 52239 h 1046302"/>
                <a:gd name="connsiteX16" fmla="*/ 219226 w 389691"/>
                <a:gd name="connsiteY16" fmla="*/ 34887 h 1046302"/>
                <a:gd name="connsiteX17" fmla="*/ 267023 w 389691"/>
                <a:gd name="connsiteY17" fmla="*/ 0 h 1046302"/>
                <a:gd name="connsiteX18" fmla="*/ 314819 w 389691"/>
                <a:gd name="connsiteY18" fmla="*/ 34887 h 1046302"/>
                <a:gd name="connsiteX19" fmla="*/ 316907 w 389691"/>
                <a:gd name="connsiteY19" fmla="*/ 46275 h 1046302"/>
                <a:gd name="connsiteX20" fmla="*/ 317626 w 389691"/>
                <a:gd name="connsiteY20" fmla="*/ 45741 h 1046302"/>
                <a:gd name="connsiteX21" fmla="*/ 337818 w 389691"/>
                <a:gd name="connsiteY21" fmla="*/ 41253 h 1046302"/>
                <a:gd name="connsiteX22" fmla="*/ 389691 w 389691"/>
                <a:gd name="connsiteY22" fmla="*/ 98374 h 1046302"/>
                <a:gd name="connsiteX23" fmla="*/ 358009 w 389691"/>
                <a:gd name="connsiteY23" fmla="*/ 151006 h 1046302"/>
                <a:gd name="connsiteX24" fmla="*/ 355990 w 389691"/>
                <a:gd name="connsiteY24" fmla="*/ 151454 h 1046302"/>
                <a:gd name="connsiteX25" fmla="*/ 359757 w 389691"/>
                <a:gd name="connsiteY25" fmla="*/ 180339 h 1046302"/>
                <a:gd name="connsiteX26" fmla="*/ 351939 w 389691"/>
                <a:gd name="connsiteY26" fmla="*/ 225231 h 1046302"/>
                <a:gd name="connsiteX27" fmla="*/ 331378 w 389691"/>
                <a:gd name="connsiteY27" fmla="*/ 260586 h 1046302"/>
                <a:gd name="connsiteX28" fmla="*/ 339065 w 389691"/>
                <a:gd name="connsiteY28" fmla="*/ 276582 h 1046302"/>
                <a:gd name="connsiteX29" fmla="*/ 367612 w 389691"/>
                <a:gd name="connsiteY29" fmla="*/ 489286 h 1046302"/>
                <a:gd name="connsiteX30" fmla="*/ 339065 w 389691"/>
                <a:gd name="connsiteY30" fmla="*/ 701989 h 1046302"/>
                <a:gd name="connsiteX31" fmla="*/ 326324 w 389691"/>
                <a:gd name="connsiteY31" fmla="*/ 728502 h 1046302"/>
                <a:gd name="connsiteX32" fmla="*/ 298289 w 389691"/>
                <a:gd name="connsiteY32" fmla="*/ 811620 h 1046302"/>
                <a:gd name="connsiteX33" fmla="*/ 244619 w 389691"/>
                <a:gd name="connsiteY33" fmla="*/ 915965 h 1046302"/>
                <a:gd name="connsiteX34" fmla="*/ 177814 w 389691"/>
                <a:gd name="connsiteY34" fmla="*/ 1012429 h 1046302"/>
                <a:gd name="connsiteX35" fmla="*/ 145911 w 389691"/>
                <a:gd name="connsiteY35" fmla="*/ 1046302 h 1046302"/>
                <a:gd name="connsiteX36" fmla="*/ 201638 w 389691"/>
                <a:gd name="connsiteY36" fmla="*/ 1041241 h 1046302"/>
                <a:gd name="connsiteX0" fmla="*/ 0 w 389691"/>
                <a:gd name="connsiteY0" fmla="*/ 990583 h 1046302"/>
                <a:gd name="connsiteX1" fmla="*/ 23798 w 389691"/>
                <a:gd name="connsiteY1" fmla="*/ 920027 h 1046302"/>
                <a:gd name="connsiteX2" fmla="*/ 77468 w 389691"/>
                <a:gd name="connsiteY2" fmla="*/ 815682 h 1046302"/>
                <a:gd name="connsiteX3" fmla="*/ 144273 w 389691"/>
                <a:gd name="connsiteY3" fmla="*/ 719218 h 1046302"/>
                <a:gd name="connsiteX4" fmla="*/ 193563 w 389691"/>
                <a:gd name="connsiteY4" fmla="*/ 666884 h 1046302"/>
                <a:gd name="connsiteX5" fmla="*/ 180345 w 389691"/>
                <a:gd name="connsiteY5" fmla="*/ 606374 h 1046302"/>
                <a:gd name="connsiteX6" fmla="*/ 172686 w 389691"/>
                <a:gd name="connsiteY6" fmla="*/ 489286 h 1046302"/>
                <a:gd name="connsiteX7" fmla="*/ 201232 w 389691"/>
                <a:gd name="connsiteY7" fmla="*/ 276582 h 1046302"/>
                <a:gd name="connsiteX8" fmla="*/ 203279 w 389691"/>
                <a:gd name="connsiteY8" fmla="*/ 272322 h 1046302"/>
                <a:gd name="connsiteX9" fmla="*/ 189934 w 389691"/>
                <a:gd name="connsiteY9" fmla="*/ 261891 h 1046302"/>
                <a:gd name="connsiteX10" fmla="*/ 160796 w 389691"/>
                <a:gd name="connsiteY10" fmla="*/ 180339 h 1046302"/>
                <a:gd name="connsiteX11" fmla="*/ 168614 w 389691"/>
                <a:gd name="connsiteY11" fmla="*/ 135446 h 1046302"/>
                <a:gd name="connsiteX12" fmla="*/ 178978 w 389691"/>
                <a:gd name="connsiteY12" fmla="*/ 117625 h 1046302"/>
                <a:gd name="connsiteX13" fmla="*/ 176437 w 389691"/>
                <a:gd name="connsiteY13" fmla="*/ 103766 h 1046302"/>
                <a:gd name="connsiteX14" fmla="*/ 191630 w 389691"/>
                <a:gd name="connsiteY14" fmla="*/ 63376 h 1046302"/>
                <a:gd name="connsiteX15" fmla="*/ 216045 w 389691"/>
                <a:gd name="connsiteY15" fmla="*/ 52239 h 1046302"/>
                <a:gd name="connsiteX16" fmla="*/ 219226 w 389691"/>
                <a:gd name="connsiteY16" fmla="*/ 34887 h 1046302"/>
                <a:gd name="connsiteX17" fmla="*/ 267023 w 389691"/>
                <a:gd name="connsiteY17" fmla="*/ 0 h 1046302"/>
                <a:gd name="connsiteX18" fmla="*/ 314819 w 389691"/>
                <a:gd name="connsiteY18" fmla="*/ 34887 h 1046302"/>
                <a:gd name="connsiteX19" fmla="*/ 316907 w 389691"/>
                <a:gd name="connsiteY19" fmla="*/ 46275 h 1046302"/>
                <a:gd name="connsiteX20" fmla="*/ 317626 w 389691"/>
                <a:gd name="connsiteY20" fmla="*/ 45741 h 1046302"/>
                <a:gd name="connsiteX21" fmla="*/ 337818 w 389691"/>
                <a:gd name="connsiteY21" fmla="*/ 41253 h 1046302"/>
                <a:gd name="connsiteX22" fmla="*/ 389691 w 389691"/>
                <a:gd name="connsiteY22" fmla="*/ 98374 h 1046302"/>
                <a:gd name="connsiteX23" fmla="*/ 358009 w 389691"/>
                <a:gd name="connsiteY23" fmla="*/ 151006 h 1046302"/>
                <a:gd name="connsiteX24" fmla="*/ 355990 w 389691"/>
                <a:gd name="connsiteY24" fmla="*/ 151454 h 1046302"/>
                <a:gd name="connsiteX25" fmla="*/ 359757 w 389691"/>
                <a:gd name="connsiteY25" fmla="*/ 180339 h 1046302"/>
                <a:gd name="connsiteX26" fmla="*/ 351939 w 389691"/>
                <a:gd name="connsiteY26" fmla="*/ 225231 h 1046302"/>
                <a:gd name="connsiteX27" fmla="*/ 331378 w 389691"/>
                <a:gd name="connsiteY27" fmla="*/ 260586 h 1046302"/>
                <a:gd name="connsiteX28" fmla="*/ 339065 w 389691"/>
                <a:gd name="connsiteY28" fmla="*/ 276582 h 1046302"/>
                <a:gd name="connsiteX29" fmla="*/ 367612 w 389691"/>
                <a:gd name="connsiteY29" fmla="*/ 489286 h 1046302"/>
                <a:gd name="connsiteX30" fmla="*/ 339065 w 389691"/>
                <a:gd name="connsiteY30" fmla="*/ 701989 h 1046302"/>
                <a:gd name="connsiteX31" fmla="*/ 326324 w 389691"/>
                <a:gd name="connsiteY31" fmla="*/ 728502 h 1046302"/>
                <a:gd name="connsiteX32" fmla="*/ 298289 w 389691"/>
                <a:gd name="connsiteY32" fmla="*/ 811620 h 1046302"/>
                <a:gd name="connsiteX33" fmla="*/ 244619 w 389691"/>
                <a:gd name="connsiteY33" fmla="*/ 915965 h 1046302"/>
                <a:gd name="connsiteX34" fmla="*/ 177814 w 389691"/>
                <a:gd name="connsiteY34" fmla="*/ 1012429 h 1046302"/>
                <a:gd name="connsiteX35" fmla="*/ 145911 w 389691"/>
                <a:gd name="connsiteY35" fmla="*/ 1046302 h 1046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89691" h="1046302">
                  <a:moveTo>
                    <a:pt x="0" y="990583"/>
                  </a:moveTo>
                  <a:lnTo>
                    <a:pt x="23798" y="920027"/>
                  </a:lnTo>
                  <a:cubicBezTo>
                    <a:pt x="38083" y="886630"/>
                    <a:pt x="56101" y="851297"/>
                    <a:pt x="77468" y="815682"/>
                  </a:cubicBezTo>
                  <a:cubicBezTo>
                    <a:pt x="98835" y="780067"/>
                    <a:pt x="121530" y="747541"/>
                    <a:pt x="144273" y="719218"/>
                  </a:cubicBezTo>
                  <a:lnTo>
                    <a:pt x="193563" y="666884"/>
                  </a:lnTo>
                  <a:lnTo>
                    <a:pt x="180345" y="606374"/>
                  </a:lnTo>
                  <a:cubicBezTo>
                    <a:pt x="175413" y="570386"/>
                    <a:pt x="172686" y="530819"/>
                    <a:pt x="172686" y="489286"/>
                  </a:cubicBezTo>
                  <a:cubicBezTo>
                    <a:pt x="172686" y="406220"/>
                    <a:pt x="183594" y="331018"/>
                    <a:pt x="201232" y="276582"/>
                  </a:cubicBezTo>
                  <a:lnTo>
                    <a:pt x="203279" y="272322"/>
                  </a:lnTo>
                  <a:lnTo>
                    <a:pt x="189934" y="261891"/>
                  </a:lnTo>
                  <a:cubicBezTo>
                    <a:pt x="171931" y="241020"/>
                    <a:pt x="160796" y="212187"/>
                    <a:pt x="160796" y="180339"/>
                  </a:cubicBezTo>
                  <a:cubicBezTo>
                    <a:pt x="160797" y="164415"/>
                    <a:pt x="163580" y="149245"/>
                    <a:pt x="168614" y="135446"/>
                  </a:cubicBezTo>
                  <a:lnTo>
                    <a:pt x="178978" y="117625"/>
                  </a:lnTo>
                  <a:lnTo>
                    <a:pt x="176437" y="103766"/>
                  </a:lnTo>
                  <a:cubicBezTo>
                    <a:pt x="176437" y="87993"/>
                    <a:pt x="182243" y="73712"/>
                    <a:pt x="191630" y="63376"/>
                  </a:cubicBezTo>
                  <a:lnTo>
                    <a:pt x="216045" y="52239"/>
                  </a:lnTo>
                  <a:lnTo>
                    <a:pt x="219226" y="34887"/>
                  </a:lnTo>
                  <a:cubicBezTo>
                    <a:pt x="227101" y="14386"/>
                    <a:pt x="245536" y="0"/>
                    <a:pt x="267023" y="0"/>
                  </a:cubicBezTo>
                  <a:cubicBezTo>
                    <a:pt x="288509" y="0"/>
                    <a:pt x="306945" y="14386"/>
                    <a:pt x="314819" y="34887"/>
                  </a:cubicBezTo>
                  <a:lnTo>
                    <a:pt x="316907" y="46275"/>
                  </a:lnTo>
                  <a:lnTo>
                    <a:pt x="317626" y="45741"/>
                  </a:lnTo>
                  <a:cubicBezTo>
                    <a:pt x="323832" y="42851"/>
                    <a:pt x="330655" y="41253"/>
                    <a:pt x="337818" y="41253"/>
                  </a:cubicBezTo>
                  <a:cubicBezTo>
                    <a:pt x="366467" y="41253"/>
                    <a:pt x="389691" y="66827"/>
                    <a:pt x="389691" y="98374"/>
                  </a:cubicBezTo>
                  <a:cubicBezTo>
                    <a:pt x="389691" y="122034"/>
                    <a:pt x="376627" y="142334"/>
                    <a:pt x="358009" y="151006"/>
                  </a:cubicBezTo>
                  <a:lnTo>
                    <a:pt x="355990" y="151454"/>
                  </a:lnTo>
                  <a:lnTo>
                    <a:pt x="359757" y="180339"/>
                  </a:lnTo>
                  <a:cubicBezTo>
                    <a:pt x="359757" y="196263"/>
                    <a:pt x="356973" y="211433"/>
                    <a:pt x="351939" y="225231"/>
                  </a:cubicBezTo>
                  <a:lnTo>
                    <a:pt x="331378" y="260586"/>
                  </a:lnTo>
                  <a:lnTo>
                    <a:pt x="339065" y="276582"/>
                  </a:lnTo>
                  <a:cubicBezTo>
                    <a:pt x="356702" y="331018"/>
                    <a:pt x="367612" y="406220"/>
                    <a:pt x="367612" y="489286"/>
                  </a:cubicBezTo>
                  <a:cubicBezTo>
                    <a:pt x="367612" y="572352"/>
                    <a:pt x="356703" y="647554"/>
                    <a:pt x="339065" y="701989"/>
                  </a:cubicBezTo>
                  <a:lnTo>
                    <a:pt x="326324" y="728502"/>
                  </a:lnTo>
                  <a:lnTo>
                    <a:pt x="298289" y="811620"/>
                  </a:lnTo>
                  <a:cubicBezTo>
                    <a:pt x="284004" y="845017"/>
                    <a:pt x="265986" y="880350"/>
                    <a:pt x="244619" y="915965"/>
                  </a:cubicBezTo>
                  <a:cubicBezTo>
                    <a:pt x="223252" y="951580"/>
                    <a:pt x="200557" y="984106"/>
                    <a:pt x="177814" y="1012429"/>
                  </a:cubicBezTo>
                  <a:lnTo>
                    <a:pt x="145911" y="1046302"/>
                  </a:lnTo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56A13CA-3AC3-260A-3296-4B3DB5B81224}"/>
                </a:ext>
              </a:extLst>
            </p:cNvPr>
            <p:cNvSpPr/>
            <p:nvPr/>
          </p:nvSpPr>
          <p:spPr bwMode="auto">
            <a:xfrm rot="4500000">
              <a:off x="4834219" y="2890301"/>
              <a:ext cx="226518" cy="200761"/>
            </a:xfrm>
            <a:custGeom>
              <a:avLst/>
              <a:gdLst>
                <a:gd name="connsiteX0" fmla="*/ 472014 w 1160783"/>
                <a:gd name="connsiteY0" fmla="*/ 0 h 813816"/>
                <a:gd name="connsiteX1" fmla="*/ 688770 w 1160783"/>
                <a:gd name="connsiteY1" fmla="*/ 0 h 813816"/>
                <a:gd name="connsiteX2" fmla="*/ 1160783 w 1160783"/>
                <a:gd name="connsiteY2" fmla="*/ 813816 h 813816"/>
                <a:gd name="connsiteX3" fmla="*/ 906215 w 1160783"/>
                <a:gd name="connsiteY3" fmla="*/ 813816 h 813816"/>
                <a:gd name="connsiteX4" fmla="*/ 580392 w 1160783"/>
                <a:gd name="connsiteY4" fmla="*/ 252053 h 813816"/>
                <a:gd name="connsiteX5" fmla="*/ 254569 w 1160783"/>
                <a:gd name="connsiteY5" fmla="*/ 813816 h 813816"/>
                <a:gd name="connsiteX6" fmla="*/ 0 w 1160783"/>
                <a:gd name="connsiteY6" fmla="*/ 813816 h 813816"/>
                <a:gd name="connsiteX7" fmla="*/ 472014 w 1160783"/>
                <a:gd name="connsiteY7" fmla="*/ 0 h 81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0783" h="813816">
                  <a:moveTo>
                    <a:pt x="472014" y="0"/>
                  </a:moveTo>
                  <a:lnTo>
                    <a:pt x="688770" y="0"/>
                  </a:lnTo>
                  <a:lnTo>
                    <a:pt x="1160783" y="813816"/>
                  </a:lnTo>
                  <a:lnTo>
                    <a:pt x="906215" y="813816"/>
                  </a:lnTo>
                  <a:lnTo>
                    <a:pt x="580392" y="252053"/>
                  </a:lnTo>
                  <a:lnTo>
                    <a:pt x="254569" y="813816"/>
                  </a:lnTo>
                  <a:lnTo>
                    <a:pt x="0" y="813816"/>
                  </a:lnTo>
                  <a:lnTo>
                    <a:pt x="47201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DC988A4-7B72-E8B3-4403-0100D7D7B6DF}"/>
                </a:ext>
              </a:extLst>
            </p:cNvPr>
            <p:cNvSpPr/>
            <p:nvPr/>
          </p:nvSpPr>
          <p:spPr bwMode="auto">
            <a:xfrm rot="4500000" flipV="1">
              <a:off x="5142053" y="2836625"/>
              <a:ext cx="226518" cy="161912"/>
            </a:xfrm>
            <a:custGeom>
              <a:avLst/>
              <a:gdLst>
                <a:gd name="connsiteX0" fmla="*/ 472014 w 1160783"/>
                <a:gd name="connsiteY0" fmla="*/ 0 h 813816"/>
                <a:gd name="connsiteX1" fmla="*/ 688770 w 1160783"/>
                <a:gd name="connsiteY1" fmla="*/ 0 h 813816"/>
                <a:gd name="connsiteX2" fmla="*/ 1160783 w 1160783"/>
                <a:gd name="connsiteY2" fmla="*/ 813816 h 813816"/>
                <a:gd name="connsiteX3" fmla="*/ 906215 w 1160783"/>
                <a:gd name="connsiteY3" fmla="*/ 813816 h 813816"/>
                <a:gd name="connsiteX4" fmla="*/ 580392 w 1160783"/>
                <a:gd name="connsiteY4" fmla="*/ 252053 h 813816"/>
                <a:gd name="connsiteX5" fmla="*/ 254569 w 1160783"/>
                <a:gd name="connsiteY5" fmla="*/ 813816 h 813816"/>
                <a:gd name="connsiteX6" fmla="*/ 0 w 1160783"/>
                <a:gd name="connsiteY6" fmla="*/ 813816 h 813816"/>
                <a:gd name="connsiteX7" fmla="*/ 472014 w 1160783"/>
                <a:gd name="connsiteY7" fmla="*/ 0 h 813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0783" h="813816">
                  <a:moveTo>
                    <a:pt x="472014" y="0"/>
                  </a:moveTo>
                  <a:lnTo>
                    <a:pt x="688770" y="0"/>
                  </a:lnTo>
                  <a:lnTo>
                    <a:pt x="1160783" y="813816"/>
                  </a:lnTo>
                  <a:lnTo>
                    <a:pt x="906215" y="813816"/>
                  </a:lnTo>
                  <a:lnTo>
                    <a:pt x="580392" y="252053"/>
                  </a:lnTo>
                  <a:lnTo>
                    <a:pt x="254569" y="813816"/>
                  </a:lnTo>
                  <a:lnTo>
                    <a:pt x="0" y="813816"/>
                  </a:lnTo>
                  <a:lnTo>
                    <a:pt x="472014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37A641A2-E467-FAC6-505A-F54342A0ED5A}"/>
                </a:ext>
              </a:extLst>
            </p:cNvPr>
            <p:cNvSpPr/>
            <p:nvPr/>
          </p:nvSpPr>
          <p:spPr bwMode="auto">
            <a:xfrm rot="20700000">
              <a:off x="4969968" y="3099416"/>
              <a:ext cx="462191" cy="234644"/>
            </a:xfrm>
            <a:custGeom>
              <a:avLst/>
              <a:gdLst>
                <a:gd name="connsiteX0" fmla="*/ 158787 w 571574"/>
                <a:gd name="connsiteY0" fmla="*/ 0 h 261816"/>
                <a:gd name="connsiteX1" fmla="*/ 271067 w 571574"/>
                <a:gd name="connsiteY1" fmla="*/ 38342 h 261816"/>
                <a:gd name="connsiteX2" fmla="*/ 285787 w 571574"/>
                <a:gd name="connsiteY2" fmla="*/ 56342 h 261816"/>
                <a:gd name="connsiteX3" fmla="*/ 300508 w 571574"/>
                <a:gd name="connsiteY3" fmla="*/ 38342 h 261816"/>
                <a:gd name="connsiteX4" fmla="*/ 412787 w 571574"/>
                <a:gd name="connsiteY4" fmla="*/ 0 h 261816"/>
                <a:gd name="connsiteX5" fmla="*/ 571574 w 571574"/>
                <a:gd name="connsiteY5" fmla="*/ 130908 h 261816"/>
                <a:gd name="connsiteX6" fmla="*/ 412787 w 571574"/>
                <a:gd name="connsiteY6" fmla="*/ 261816 h 261816"/>
                <a:gd name="connsiteX7" fmla="*/ 300508 w 571574"/>
                <a:gd name="connsiteY7" fmla="*/ 223474 h 261816"/>
                <a:gd name="connsiteX8" fmla="*/ 285787 w 571574"/>
                <a:gd name="connsiteY8" fmla="*/ 205474 h 261816"/>
                <a:gd name="connsiteX9" fmla="*/ 271067 w 571574"/>
                <a:gd name="connsiteY9" fmla="*/ 223474 h 261816"/>
                <a:gd name="connsiteX10" fmla="*/ 158787 w 571574"/>
                <a:gd name="connsiteY10" fmla="*/ 261816 h 261816"/>
                <a:gd name="connsiteX11" fmla="*/ 0 w 571574"/>
                <a:gd name="connsiteY11" fmla="*/ 130908 h 261816"/>
                <a:gd name="connsiteX12" fmla="*/ 158787 w 571574"/>
                <a:gd name="connsiteY12" fmla="*/ 0 h 261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1574" h="261816">
                  <a:moveTo>
                    <a:pt x="158787" y="0"/>
                  </a:moveTo>
                  <a:cubicBezTo>
                    <a:pt x="202635" y="0"/>
                    <a:pt x="242332" y="14653"/>
                    <a:pt x="271067" y="38342"/>
                  </a:cubicBezTo>
                  <a:lnTo>
                    <a:pt x="285787" y="56342"/>
                  </a:lnTo>
                  <a:lnTo>
                    <a:pt x="300508" y="38342"/>
                  </a:lnTo>
                  <a:cubicBezTo>
                    <a:pt x="329243" y="14653"/>
                    <a:pt x="368939" y="0"/>
                    <a:pt x="412787" y="0"/>
                  </a:cubicBezTo>
                  <a:cubicBezTo>
                    <a:pt x="500483" y="0"/>
                    <a:pt x="571574" y="58610"/>
                    <a:pt x="571574" y="130908"/>
                  </a:cubicBezTo>
                  <a:cubicBezTo>
                    <a:pt x="571574" y="203206"/>
                    <a:pt x="500483" y="261816"/>
                    <a:pt x="412787" y="261816"/>
                  </a:cubicBezTo>
                  <a:cubicBezTo>
                    <a:pt x="368939" y="261816"/>
                    <a:pt x="329243" y="247164"/>
                    <a:pt x="300508" y="223474"/>
                  </a:cubicBezTo>
                  <a:lnTo>
                    <a:pt x="285787" y="205474"/>
                  </a:lnTo>
                  <a:lnTo>
                    <a:pt x="271067" y="223474"/>
                  </a:lnTo>
                  <a:cubicBezTo>
                    <a:pt x="242332" y="247164"/>
                    <a:pt x="202635" y="261816"/>
                    <a:pt x="158787" y="261816"/>
                  </a:cubicBezTo>
                  <a:cubicBezTo>
                    <a:pt x="71091" y="261816"/>
                    <a:pt x="0" y="203206"/>
                    <a:pt x="0" y="130908"/>
                  </a:cubicBezTo>
                  <a:cubicBezTo>
                    <a:pt x="0" y="58610"/>
                    <a:pt x="71091" y="0"/>
                    <a:pt x="158787" y="0"/>
                  </a:cubicBezTo>
                  <a:close/>
                </a:path>
              </a:pathLst>
            </a:custGeom>
            <a:solidFill>
              <a:srgbClr val="FF99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E422E9F1-9AA6-CE12-2D1B-F62DB64D9CEB}"/>
                </a:ext>
              </a:extLst>
            </p:cNvPr>
            <p:cNvSpPr/>
            <p:nvPr/>
          </p:nvSpPr>
          <p:spPr bwMode="auto">
            <a:xfrm>
              <a:off x="5141022" y="3022200"/>
              <a:ext cx="150361" cy="150361"/>
            </a:xfrm>
            <a:prstGeom prst="ellipse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175BD59-6D18-C802-5A11-BA174A2809EC}"/>
              </a:ext>
            </a:extLst>
          </p:cNvPr>
          <p:cNvGrpSpPr/>
          <p:nvPr/>
        </p:nvGrpSpPr>
        <p:grpSpPr>
          <a:xfrm>
            <a:off x="5087355" y="2798703"/>
            <a:ext cx="2480180" cy="2421475"/>
            <a:chOff x="749054" y="1755083"/>
            <a:chExt cx="3161516" cy="3086684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079C474-F380-0E5F-F25E-4BFFCF87B02B}"/>
                </a:ext>
              </a:extLst>
            </p:cNvPr>
            <p:cNvSpPr/>
            <p:nvPr/>
          </p:nvSpPr>
          <p:spPr bwMode="auto">
            <a:xfrm rot="1800000">
              <a:off x="1975931" y="3298772"/>
              <a:ext cx="1546282" cy="1144364"/>
            </a:xfrm>
            <a:custGeom>
              <a:avLst/>
              <a:gdLst>
                <a:gd name="connsiteX0" fmla="*/ 1358579 w 1546282"/>
                <a:gd name="connsiteY0" fmla="*/ 969 h 1144364"/>
                <a:gd name="connsiteX1" fmla="*/ 1392189 w 1546282"/>
                <a:gd name="connsiteY1" fmla="*/ 2786 h 1144364"/>
                <a:gd name="connsiteX2" fmla="*/ 1453526 w 1546282"/>
                <a:gd name="connsiteY2" fmla="*/ 75094 h 1144364"/>
                <a:gd name="connsiteX3" fmla="*/ 1453368 w 1546282"/>
                <a:gd name="connsiteY3" fmla="*/ 77316 h 1144364"/>
                <a:gd name="connsiteX4" fmla="*/ 1484264 w 1546282"/>
                <a:gd name="connsiteY4" fmla="*/ 78986 h 1144364"/>
                <a:gd name="connsiteX5" fmla="*/ 1543121 w 1546282"/>
                <a:gd name="connsiteY5" fmla="*/ 186239 h 1144364"/>
                <a:gd name="connsiteX6" fmla="*/ 1503011 w 1546282"/>
                <a:gd name="connsiteY6" fmla="*/ 240180 h 1144364"/>
                <a:gd name="connsiteX7" fmla="*/ 1478712 w 1546282"/>
                <a:gd name="connsiteY7" fmla="*/ 249096 h 1144364"/>
                <a:gd name="connsiteX8" fmla="*/ 1473969 w 1546282"/>
                <a:gd name="connsiteY8" fmla="*/ 298364 h 1144364"/>
                <a:gd name="connsiteX9" fmla="*/ 1443678 w 1546282"/>
                <a:gd name="connsiteY9" fmla="*/ 364828 h 1144364"/>
                <a:gd name="connsiteX10" fmla="*/ 1429921 w 1546282"/>
                <a:gd name="connsiteY10" fmla="*/ 378975 h 1144364"/>
                <a:gd name="connsiteX11" fmla="*/ 1427651 w 1546282"/>
                <a:gd name="connsiteY11" fmla="*/ 447563 h 1144364"/>
                <a:gd name="connsiteX12" fmla="*/ 1369393 w 1546282"/>
                <a:gd name="connsiteY12" fmla="*/ 832844 h 1144364"/>
                <a:gd name="connsiteX13" fmla="*/ 1338221 w 1546282"/>
                <a:gd name="connsiteY13" fmla="*/ 960842 h 1144364"/>
                <a:gd name="connsiteX14" fmla="*/ 1332725 w 1546282"/>
                <a:gd name="connsiteY14" fmla="*/ 960842 h 1144364"/>
                <a:gd name="connsiteX15" fmla="*/ 1320158 w 1546282"/>
                <a:gd name="connsiteY15" fmla="*/ 989178 h 1144364"/>
                <a:gd name="connsiteX16" fmla="*/ 482508 w 1546282"/>
                <a:gd name="connsiteY16" fmla="*/ 1144364 h 1144364"/>
                <a:gd name="connsiteX17" fmla="*/ 4458 w 1546282"/>
                <a:gd name="connsiteY17" fmla="*/ 1111171 h 1144364"/>
                <a:gd name="connsiteX18" fmla="*/ 0 w 1546282"/>
                <a:gd name="connsiteY18" fmla="*/ 1110335 h 1144364"/>
                <a:gd name="connsiteX19" fmla="*/ 35386 w 1546282"/>
                <a:gd name="connsiteY19" fmla="*/ 785029 h 1144364"/>
                <a:gd name="connsiteX20" fmla="*/ 149695 w 1546282"/>
                <a:gd name="connsiteY20" fmla="*/ 770926 h 1144364"/>
                <a:gd name="connsiteX21" fmla="*/ 482508 w 1546282"/>
                <a:gd name="connsiteY21" fmla="*/ 755652 h 1144364"/>
                <a:gd name="connsiteX22" fmla="*/ 960558 w 1546282"/>
                <a:gd name="connsiteY22" fmla="*/ 788845 h 1144364"/>
                <a:gd name="connsiteX23" fmla="*/ 984284 w 1546282"/>
                <a:gd name="connsiteY23" fmla="*/ 793295 h 1144364"/>
                <a:gd name="connsiteX24" fmla="*/ 1001555 w 1546282"/>
                <a:gd name="connsiteY24" fmla="*/ 734282 h 1144364"/>
                <a:gd name="connsiteX25" fmla="*/ 1133292 w 1546282"/>
                <a:gd name="connsiteY25" fmla="*/ 393155 h 1144364"/>
                <a:gd name="connsiteX26" fmla="*/ 1175429 w 1546282"/>
                <a:gd name="connsiteY26" fmla="*/ 310765 h 1144364"/>
                <a:gd name="connsiteX27" fmla="*/ 1170594 w 1546282"/>
                <a:gd name="connsiteY27" fmla="*/ 291655 h 1144364"/>
                <a:gd name="connsiteX28" fmla="*/ 1177594 w 1546282"/>
                <a:gd name="connsiteY28" fmla="*/ 218950 h 1144364"/>
                <a:gd name="connsiteX29" fmla="*/ 1192552 w 1546282"/>
                <a:gd name="connsiteY29" fmla="*/ 184255 h 1144364"/>
                <a:gd name="connsiteX30" fmla="*/ 1184231 w 1546282"/>
                <a:gd name="connsiteY30" fmla="*/ 174285 h 1144364"/>
                <a:gd name="connsiteX31" fmla="*/ 1176465 w 1546282"/>
                <a:gd name="connsiteY31" fmla="*/ 107516 h 1144364"/>
                <a:gd name="connsiteX32" fmla="*/ 1281064 w 1546282"/>
                <a:gd name="connsiteY32" fmla="*/ 44061 h 1144364"/>
                <a:gd name="connsiteX33" fmla="*/ 1296358 w 1546282"/>
                <a:gd name="connsiteY33" fmla="*/ 51822 h 1144364"/>
                <a:gd name="connsiteX34" fmla="*/ 1314335 w 1546282"/>
                <a:gd name="connsiteY34" fmla="*/ 22259 h 1144364"/>
                <a:gd name="connsiteX35" fmla="*/ 1358579 w 1546282"/>
                <a:gd name="connsiteY35" fmla="*/ 969 h 1144364"/>
                <a:gd name="connsiteX0" fmla="*/ 1628536 w 1816239"/>
                <a:gd name="connsiteY0" fmla="*/ 969 h 1144364"/>
                <a:gd name="connsiteX1" fmla="*/ 1662146 w 1816239"/>
                <a:gd name="connsiteY1" fmla="*/ 2786 h 1144364"/>
                <a:gd name="connsiteX2" fmla="*/ 1723483 w 1816239"/>
                <a:gd name="connsiteY2" fmla="*/ 75094 h 1144364"/>
                <a:gd name="connsiteX3" fmla="*/ 1723325 w 1816239"/>
                <a:gd name="connsiteY3" fmla="*/ 77316 h 1144364"/>
                <a:gd name="connsiteX4" fmla="*/ 1754221 w 1816239"/>
                <a:gd name="connsiteY4" fmla="*/ 78986 h 1144364"/>
                <a:gd name="connsiteX5" fmla="*/ 1813078 w 1816239"/>
                <a:gd name="connsiteY5" fmla="*/ 186239 h 1144364"/>
                <a:gd name="connsiteX6" fmla="*/ 1772968 w 1816239"/>
                <a:gd name="connsiteY6" fmla="*/ 240180 h 1144364"/>
                <a:gd name="connsiteX7" fmla="*/ 1748669 w 1816239"/>
                <a:gd name="connsiteY7" fmla="*/ 249096 h 1144364"/>
                <a:gd name="connsiteX8" fmla="*/ 1743926 w 1816239"/>
                <a:gd name="connsiteY8" fmla="*/ 298364 h 1144364"/>
                <a:gd name="connsiteX9" fmla="*/ 1713635 w 1816239"/>
                <a:gd name="connsiteY9" fmla="*/ 364828 h 1144364"/>
                <a:gd name="connsiteX10" fmla="*/ 1699878 w 1816239"/>
                <a:gd name="connsiteY10" fmla="*/ 378975 h 1144364"/>
                <a:gd name="connsiteX11" fmla="*/ 1697608 w 1816239"/>
                <a:gd name="connsiteY11" fmla="*/ 447563 h 1144364"/>
                <a:gd name="connsiteX12" fmla="*/ 1639350 w 1816239"/>
                <a:gd name="connsiteY12" fmla="*/ 832844 h 1144364"/>
                <a:gd name="connsiteX13" fmla="*/ 1608178 w 1816239"/>
                <a:gd name="connsiteY13" fmla="*/ 960842 h 1144364"/>
                <a:gd name="connsiteX14" fmla="*/ 1602682 w 1816239"/>
                <a:gd name="connsiteY14" fmla="*/ 960842 h 1144364"/>
                <a:gd name="connsiteX15" fmla="*/ 1590115 w 1816239"/>
                <a:gd name="connsiteY15" fmla="*/ 989178 h 1144364"/>
                <a:gd name="connsiteX16" fmla="*/ 752465 w 1816239"/>
                <a:gd name="connsiteY16" fmla="*/ 1144364 h 1144364"/>
                <a:gd name="connsiteX17" fmla="*/ 274415 w 1816239"/>
                <a:gd name="connsiteY17" fmla="*/ 1111171 h 1144364"/>
                <a:gd name="connsiteX18" fmla="*/ 269957 w 1816239"/>
                <a:gd name="connsiteY18" fmla="*/ 1110335 h 1144364"/>
                <a:gd name="connsiteX19" fmla="*/ 123 w 1816239"/>
                <a:gd name="connsiteY19" fmla="*/ 942915 h 1144364"/>
                <a:gd name="connsiteX20" fmla="*/ 305343 w 1816239"/>
                <a:gd name="connsiteY20" fmla="*/ 785029 h 1144364"/>
                <a:gd name="connsiteX21" fmla="*/ 419652 w 1816239"/>
                <a:gd name="connsiteY21" fmla="*/ 770926 h 1144364"/>
                <a:gd name="connsiteX22" fmla="*/ 752465 w 1816239"/>
                <a:gd name="connsiteY22" fmla="*/ 755652 h 1144364"/>
                <a:gd name="connsiteX23" fmla="*/ 1230515 w 1816239"/>
                <a:gd name="connsiteY23" fmla="*/ 788845 h 1144364"/>
                <a:gd name="connsiteX24" fmla="*/ 1254241 w 1816239"/>
                <a:gd name="connsiteY24" fmla="*/ 793295 h 1144364"/>
                <a:gd name="connsiteX25" fmla="*/ 1271512 w 1816239"/>
                <a:gd name="connsiteY25" fmla="*/ 734282 h 1144364"/>
                <a:gd name="connsiteX26" fmla="*/ 1403249 w 1816239"/>
                <a:gd name="connsiteY26" fmla="*/ 393155 h 1144364"/>
                <a:gd name="connsiteX27" fmla="*/ 1445386 w 1816239"/>
                <a:gd name="connsiteY27" fmla="*/ 310765 h 1144364"/>
                <a:gd name="connsiteX28" fmla="*/ 1440551 w 1816239"/>
                <a:gd name="connsiteY28" fmla="*/ 291655 h 1144364"/>
                <a:gd name="connsiteX29" fmla="*/ 1447551 w 1816239"/>
                <a:gd name="connsiteY29" fmla="*/ 218950 h 1144364"/>
                <a:gd name="connsiteX30" fmla="*/ 1462509 w 1816239"/>
                <a:gd name="connsiteY30" fmla="*/ 184255 h 1144364"/>
                <a:gd name="connsiteX31" fmla="*/ 1454188 w 1816239"/>
                <a:gd name="connsiteY31" fmla="*/ 174285 h 1144364"/>
                <a:gd name="connsiteX32" fmla="*/ 1446422 w 1816239"/>
                <a:gd name="connsiteY32" fmla="*/ 107516 h 1144364"/>
                <a:gd name="connsiteX33" fmla="*/ 1551021 w 1816239"/>
                <a:gd name="connsiteY33" fmla="*/ 44061 h 1144364"/>
                <a:gd name="connsiteX34" fmla="*/ 1566315 w 1816239"/>
                <a:gd name="connsiteY34" fmla="*/ 51822 h 1144364"/>
                <a:gd name="connsiteX35" fmla="*/ 1584292 w 1816239"/>
                <a:gd name="connsiteY35" fmla="*/ 22259 h 1144364"/>
                <a:gd name="connsiteX36" fmla="*/ 1628536 w 1816239"/>
                <a:gd name="connsiteY36" fmla="*/ 969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36" fmla="*/ 91440 w 1816116"/>
                <a:gd name="connsiteY36" fmla="*/ 1034355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0" fmla="*/ 35386 w 1546282"/>
                <a:gd name="connsiteY0" fmla="*/ 785029 h 1144364"/>
                <a:gd name="connsiteX1" fmla="*/ 149695 w 1546282"/>
                <a:gd name="connsiteY1" fmla="*/ 770926 h 1144364"/>
                <a:gd name="connsiteX2" fmla="*/ 482508 w 1546282"/>
                <a:gd name="connsiteY2" fmla="*/ 755652 h 1144364"/>
                <a:gd name="connsiteX3" fmla="*/ 960558 w 1546282"/>
                <a:gd name="connsiteY3" fmla="*/ 788845 h 1144364"/>
                <a:gd name="connsiteX4" fmla="*/ 984284 w 1546282"/>
                <a:gd name="connsiteY4" fmla="*/ 793295 h 1144364"/>
                <a:gd name="connsiteX5" fmla="*/ 1001555 w 1546282"/>
                <a:gd name="connsiteY5" fmla="*/ 734282 h 1144364"/>
                <a:gd name="connsiteX6" fmla="*/ 1133292 w 1546282"/>
                <a:gd name="connsiteY6" fmla="*/ 393155 h 1144364"/>
                <a:gd name="connsiteX7" fmla="*/ 1175429 w 1546282"/>
                <a:gd name="connsiteY7" fmla="*/ 310765 h 1144364"/>
                <a:gd name="connsiteX8" fmla="*/ 1170594 w 1546282"/>
                <a:gd name="connsiteY8" fmla="*/ 291655 h 1144364"/>
                <a:gd name="connsiteX9" fmla="*/ 1177594 w 1546282"/>
                <a:gd name="connsiteY9" fmla="*/ 218950 h 1144364"/>
                <a:gd name="connsiteX10" fmla="*/ 1192552 w 1546282"/>
                <a:gd name="connsiteY10" fmla="*/ 184255 h 1144364"/>
                <a:gd name="connsiteX11" fmla="*/ 1184231 w 1546282"/>
                <a:gd name="connsiteY11" fmla="*/ 174285 h 1144364"/>
                <a:gd name="connsiteX12" fmla="*/ 1176465 w 1546282"/>
                <a:gd name="connsiteY12" fmla="*/ 107516 h 1144364"/>
                <a:gd name="connsiteX13" fmla="*/ 1281064 w 1546282"/>
                <a:gd name="connsiteY13" fmla="*/ 44061 h 1144364"/>
                <a:gd name="connsiteX14" fmla="*/ 1296358 w 1546282"/>
                <a:gd name="connsiteY14" fmla="*/ 51822 h 1144364"/>
                <a:gd name="connsiteX15" fmla="*/ 1314335 w 1546282"/>
                <a:gd name="connsiteY15" fmla="*/ 22259 h 1144364"/>
                <a:gd name="connsiteX16" fmla="*/ 1358579 w 1546282"/>
                <a:gd name="connsiteY16" fmla="*/ 969 h 1144364"/>
                <a:gd name="connsiteX17" fmla="*/ 1392189 w 1546282"/>
                <a:gd name="connsiteY17" fmla="*/ 2786 h 1144364"/>
                <a:gd name="connsiteX18" fmla="*/ 1453526 w 1546282"/>
                <a:gd name="connsiteY18" fmla="*/ 75094 h 1144364"/>
                <a:gd name="connsiteX19" fmla="*/ 1453368 w 1546282"/>
                <a:gd name="connsiteY19" fmla="*/ 77316 h 1144364"/>
                <a:gd name="connsiteX20" fmla="*/ 1484264 w 1546282"/>
                <a:gd name="connsiteY20" fmla="*/ 78986 h 1144364"/>
                <a:gd name="connsiteX21" fmla="*/ 1543121 w 1546282"/>
                <a:gd name="connsiteY21" fmla="*/ 186239 h 1144364"/>
                <a:gd name="connsiteX22" fmla="*/ 1503011 w 1546282"/>
                <a:gd name="connsiteY22" fmla="*/ 240180 h 1144364"/>
                <a:gd name="connsiteX23" fmla="*/ 1478712 w 1546282"/>
                <a:gd name="connsiteY23" fmla="*/ 249096 h 1144364"/>
                <a:gd name="connsiteX24" fmla="*/ 1473969 w 1546282"/>
                <a:gd name="connsiteY24" fmla="*/ 298364 h 1144364"/>
                <a:gd name="connsiteX25" fmla="*/ 1443678 w 1546282"/>
                <a:gd name="connsiteY25" fmla="*/ 364828 h 1144364"/>
                <a:gd name="connsiteX26" fmla="*/ 1429921 w 1546282"/>
                <a:gd name="connsiteY26" fmla="*/ 378975 h 1144364"/>
                <a:gd name="connsiteX27" fmla="*/ 1427651 w 1546282"/>
                <a:gd name="connsiteY27" fmla="*/ 447563 h 1144364"/>
                <a:gd name="connsiteX28" fmla="*/ 1369393 w 1546282"/>
                <a:gd name="connsiteY28" fmla="*/ 832844 h 1144364"/>
                <a:gd name="connsiteX29" fmla="*/ 1338221 w 1546282"/>
                <a:gd name="connsiteY29" fmla="*/ 960842 h 1144364"/>
                <a:gd name="connsiteX30" fmla="*/ 1332725 w 1546282"/>
                <a:gd name="connsiteY30" fmla="*/ 960842 h 1144364"/>
                <a:gd name="connsiteX31" fmla="*/ 1320158 w 1546282"/>
                <a:gd name="connsiteY31" fmla="*/ 989178 h 1144364"/>
                <a:gd name="connsiteX32" fmla="*/ 482508 w 1546282"/>
                <a:gd name="connsiteY32" fmla="*/ 1144364 h 1144364"/>
                <a:gd name="connsiteX33" fmla="*/ 4458 w 1546282"/>
                <a:gd name="connsiteY33" fmla="*/ 1111171 h 1144364"/>
                <a:gd name="connsiteX34" fmla="*/ 0 w 1546282"/>
                <a:gd name="connsiteY34" fmla="*/ 1110335 h 114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6282" h="1144364">
                  <a:moveTo>
                    <a:pt x="35386" y="785029"/>
                  </a:moveTo>
                  <a:lnTo>
                    <a:pt x="149695" y="770926"/>
                  </a:lnTo>
                  <a:cubicBezTo>
                    <a:pt x="251989" y="761091"/>
                    <a:pt x="364454" y="755652"/>
                    <a:pt x="482508" y="755652"/>
                  </a:cubicBezTo>
                  <a:cubicBezTo>
                    <a:pt x="659589" y="755652"/>
                    <a:pt x="824096" y="767889"/>
                    <a:pt x="960558" y="788845"/>
                  </a:cubicBezTo>
                  <a:lnTo>
                    <a:pt x="984284" y="793295"/>
                  </a:lnTo>
                  <a:lnTo>
                    <a:pt x="1001555" y="734282"/>
                  </a:lnTo>
                  <a:cubicBezTo>
                    <a:pt x="1042765" y="604867"/>
                    <a:pt x="1088001" y="488649"/>
                    <a:pt x="1133292" y="393155"/>
                  </a:cubicBezTo>
                  <a:lnTo>
                    <a:pt x="1175429" y="310765"/>
                  </a:lnTo>
                  <a:lnTo>
                    <a:pt x="1170594" y="291655"/>
                  </a:lnTo>
                  <a:cubicBezTo>
                    <a:pt x="1168826" y="268258"/>
                    <a:pt x="1170980" y="243633"/>
                    <a:pt x="1177594" y="218950"/>
                  </a:cubicBezTo>
                  <a:lnTo>
                    <a:pt x="1192552" y="184255"/>
                  </a:lnTo>
                  <a:lnTo>
                    <a:pt x="1184231" y="174285"/>
                  </a:lnTo>
                  <a:cubicBezTo>
                    <a:pt x="1173580" y="154876"/>
                    <a:pt x="1170150" y="131086"/>
                    <a:pt x="1176465" y="107516"/>
                  </a:cubicBezTo>
                  <a:cubicBezTo>
                    <a:pt x="1189096" y="60376"/>
                    <a:pt x="1235927" y="31966"/>
                    <a:pt x="1281064" y="44061"/>
                  </a:cubicBezTo>
                  <a:lnTo>
                    <a:pt x="1296358" y="51822"/>
                  </a:lnTo>
                  <a:lnTo>
                    <a:pt x="1314335" y="22259"/>
                  </a:lnTo>
                  <a:cubicBezTo>
                    <a:pt x="1326798" y="10997"/>
                    <a:pt x="1342177" y="3518"/>
                    <a:pt x="1358579" y="969"/>
                  </a:cubicBezTo>
                  <a:cubicBezTo>
                    <a:pt x="1369514" y="-730"/>
                    <a:pt x="1380904" y="-238"/>
                    <a:pt x="1392189" y="2786"/>
                  </a:cubicBezTo>
                  <a:cubicBezTo>
                    <a:pt x="1426041" y="11857"/>
                    <a:pt x="1449327" y="41135"/>
                    <a:pt x="1453526" y="75094"/>
                  </a:cubicBezTo>
                  <a:cubicBezTo>
                    <a:pt x="1453473" y="75835"/>
                    <a:pt x="1453421" y="76575"/>
                    <a:pt x="1453368" y="77316"/>
                  </a:cubicBezTo>
                  <a:lnTo>
                    <a:pt x="1484264" y="78986"/>
                  </a:lnTo>
                  <a:cubicBezTo>
                    <a:pt x="1529400" y="91080"/>
                    <a:pt x="1555752" y="139099"/>
                    <a:pt x="1543121" y="186239"/>
                  </a:cubicBezTo>
                  <a:cubicBezTo>
                    <a:pt x="1536806" y="209809"/>
                    <a:pt x="1521940" y="228697"/>
                    <a:pt x="1503011" y="240180"/>
                  </a:cubicBezTo>
                  <a:lnTo>
                    <a:pt x="1478712" y="249096"/>
                  </a:lnTo>
                  <a:lnTo>
                    <a:pt x="1473969" y="298364"/>
                  </a:lnTo>
                  <a:cubicBezTo>
                    <a:pt x="1467355" y="323046"/>
                    <a:pt x="1456908" y="345450"/>
                    <a:pt x="1443678" y="364828"/>
                  </a:cubicBezTo>
                  <a:lnTo>
                    <a:pt x="1429921" y="378975"/>
                  </a:lnTo>
                  <a:cubicBezTo>
                    <a:pt x="1429164" y="401838"/>
                    <a:pt x="1428408" y="424700"/>
                    <a:pt x="1427651" y="447563"/>
                  </a:cubicBezTo>
                  <a:cubicBezTo>
                    <a:pt x="1420199" y="557989"/>
                    <a:pt x="1400644" y="689956"/>
                    <a:pt x="1369393" y="832844"/>
                  </a:cubicBezTo>
                  <a:lnTo>
                    <a:pt x="1338221" y="960842"/>
                  </a:lnTo>
                  <a:lnTo>
                    <a:pt x="1332725" y="960842"/>
                  </a:lnTo>
                  <a:lnTo>
                    <a:pt x="1320158" y="989178"/>
                  </a:lnTo>
                  <a:cubicBezTo>
                    <a:pt x="1240431" y="1077743"/>
                    <a:pt x="895696" y="1144364"/>
                    <a:pt x="482508" y="1144364"/>
                  </a:cubicBezTo>
                  <a:cubicBezTo>
                    <a:pt x="305428" y="1144364"/>
                    <a:pt x="140920" y="1132128"/>
                    <a:pt x="4458" y="1111171"/>
                  </a:cubicBezTo>
                  <a:lnTo>
                    <a:pt x="0" y="1110335"/>
                  </a:lnTo>
                </a:path>
              </a:pathLst>
            </a:custGeom>
            <a:solidFill>
              <a:srgbClr val="FFC00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B70C468-6BC9-2655-24DC-3CABD42D49F5}"/>
                </a:ext>
              </a:extLst>
            </p:cNvPr>
            <p:cNvSpPr/>
            <p:nvPr/>
          </p:nvSpPr>
          <p:spPr bwMode="auto">
            <a:xfrm rot="1800000">
              <a:off x="1990615" y="3298771"/>
              <a:ext cx="1546282" cy="1144364"/>
            </a:xfrm>
            <a:custGeom>
              <a:avLst/>
              <a:gdLst>
                <a:gd name="connsiteX0" fmla="*/ 1358579 w 1546282"/>
                <a:gd name="connsiteY0" fmla="*/ 969 h 1144364"/>
                <a:gd name="connsiteX1" fmla="*/ 1392189 w 1546282"/>
                <a:gd name="connsiteY1" fmla="*/ 2786 h 1144364"/>
                <a:gd name="connsiteX2" fmla="*/ 1453526 w 1546282"/>
                <a:gd name="connsiteY2" fmla="*/ 75094 h 1144364"/>
                <a:gd name="connsiteX3" fmla="*/ 1453368 w 1546282"/>
                <a:gd name="connsiteY3" fmla="*/ 77316 h 1144364"/>
                <a:gd name="connsiteX4" fmla="*/ 1484264 w 1546282"/>
                <a:gd name="connsiteY4" fmla="*/ 78986 h 1144364"/>
                <a:gd name="connsiteX5" fmla="*/ 1543121 w 1546282"/>
                <a:gd name="connsiteY5" fmla="*/ 186239 h 1144364"/>
                <a:gd name="connsiteX6" fmla="*/ 1503011 w 1546282"/>
                <a:gd name="connsiteY6" fmla="*/ 240180 h 1144364"/>
                <a:gd name="connsiteX7" fmla="*/ 1478712 w 1546282"/>
                <a:gd name="connsiteY7" fmla="*/ 249096 h 1144364"/>
                <a:gd name="connsiteX8" fmla="*/ 1473969 w 1546282"/>
                <a:gd name="connsiteY8" fmla="*/ 298364 h 1144364"/>
                <a:gd name="connsiteX9" fmla="*/ 1443678 w 1546282"/>
                <a:gd name="connsiteY9" fmla="*/ 364828 h 1144364"/>
                <a:gd name="connsiteX10" fmla="*/ 1429921 w 1546282"/>
                <a:gd name="connsiteY10" fmla="*/ 378975 h 1144364"/>
                <a:gd name="connsiteX11" fmla="*/ 1427651 w 1546282"/>
                <a:gd name="connsiteY11" fmla="*/ 447563 h 1144364"/>
                <a:gd name="connsiteX12" fmla="*/ 1369393 w 1546282"/>
                <a:gd name="connsiteY12" fmla="*/ 832844 h 1144364"/>
                <a:gd name="connsiteX13" fmla="*/ 1338221 w 1546282"/>
                <a:gd name="connsiteY13" fmla="*/ 960842 h 1144364"/>
                <a:gd name="connsiteX14" fmla="*/ 1332725 w 1546282"/>
                <a:gd name="connsiteY14" fmla="*/ 960842 h 1144364"/>
                <a:gd name="connsiteX15" fmla="*/ 1320158 w 1546282"/>
                <a:gd name="connsiteY15" fmla="*/ 989178 h 1144364"/>
                <a:gd name="connsiteX16" fmla="*/ 482508 w 1546282"/>
                <a:gd name="connsiteY16" fmla="*/ 1144364 h 1144364"/>
                <a:gd name="connsiteX17" fmla="*/ 4458 w 1546282"/>
                <a:gd name="connsiteY17" fmla="*/ 1111171 h 1144364"/>
                <a:gd name="connsiteX18" fmla="*/ 0 w 1546282"/>
                <a:gd name="connsiteY18" fmla="*/ 1110335 h 1144364"/>
                <a:gd name="connsiteX19" fmla="*/ 35386 w 1546282"/>
                <a:gd name="connsiteY19" fmla="*/ 785029 h 1144364"/>
                <a:gd name="connsiteX20" fmla="*/ 149695 w 1546282"/>
                <a:gd name="connsiteY20" fmla="*/ 770926 h 1144364"/>
                <a:gd name="connsiteX21" fmla="*/ 482508 w 1546282"/>
                <a:gd name="connsiteY21" fmla="*/ 755652 h 1144364"/>
                <a:gd name="connsiteX22" fmla="*/ 960558 w 1546282"/>
                <a:gd name="connsiteY22" fmla="*/ 788845 h 1144364"/>
                <a:gd name="connsiteX23" fmla="*/ 984284 w 1546282"/>
                <a:gd name="connsiteY23" fmla="*/ 793295 h 1144364"/>
                <a:gd name="connsiteX24" fmla="*/ 1001555 w 1546282"/>
                <a:gd name="connsiteY24" fmla="*/ 734282 h 1144364"/>
                <a:gd name="connsiteX25" fmla="*/ 1133292 w 1546282"/>
                <a:gd name="connsiteY25" fmla="*/ 393155 h 1144364"/>
                <a:gd name="connsiteX26" fmla="*/ 1175429 w 1546282"/>
                <a:gd name="connsiteY26" fmla="*/ 310765 h 1144364"/>
                <a:gd name="connsiteX27" fmla="*/ 1170594 w 1546282"/>
                <a:gd name="connsiteY27" fmla="*/ 291655 h 1144364"/>
                <a:gd name="connsiteX28" fmla="*/ 1177594 w 1546282"/>
                <a:gd name="connsiteY28" fmla="*/ 218950 h 1144364"/>
                <a:gd name="connsiteX29" fmla="*/ 1192552 w 1546282"/>
                <a:gd name="connsiteY29" fmla="*/ 184255 h 1144364"/>
                <a:gd name="connsiteX30" fmla="*/ 1184231 w 1546282"/>
                <a:gd name="connsiteY30" fmla="*/ 174285 h 1144364"/>
                <a:gd name="connsiteX31" fmla="*/ 1176465 w 1546282"/>
                <a:gd name="connsiteY31" fmla="*/ 107516 h 1144364"/>
                <a:gd name="connsiteX32" fmla="*/ 1281064 w 1546282"/>
                <a:gd name="connsiteY32" fmla="*/ 44061 h 1144364"/>
                <a:gd name="connsiteX33" fmla="*/ 1296358 w 1546282"/>
                <a:gd name="connsiteY33" fmla="*/ 51822 h 1144364"/>
                <a:gd name="connsiteX34" fmla="*/ 1314335 w 1546282"/>
                <a:gd name="connsiteY34" fmla="*/ 22259 h 1144364"/>
                <a:gd name="connsiteX35" fmla="*/ 1358579 w 1546282"/>
                <a:gd name="connsiteY35" fmla="*/ 969 h 1144364"/>
                <a:gd name="connsiteX0" fmla="*/ 1628536 w 1816239"/>
                <a:gd name="connsiteY0" fmla="*/ 969 h 1144364"/>
                <a:gd name="connsiteX1" fmla="*/ 1662146 w 1816239"/>
                <a:gd name="connsiteY1" fmla="*/ 2786 h 1144364"/>
                <a:gd name="connsiteX2" fmla="*/ 1723483 w 1816239"/>
                <a:gd name="connsiteY2" fmla="*/ 75094 h 1144364"/>
                <a:gd name="connsiteX3" fmla="*/ 1723325 w 1816239"/>
                <a:gd name="connsiteY3" fmla="*/ 77316 h 1144364"/>
                <a:gd name="connsiteX4" fmla="*/ 1754221 w 1816239"/>
                <a:gd name="connsiteY4" fmla="*/ 78986 h 1144364"/>
                <a:gd name="connsiteX5" fmla="*/ 1813078 w 1816239"/>
                <a:gd name="connsiteY5" fmla="*/ 186239 h 1144364"/>
                <a:gd name="connsiteX6" fmla="*/ 1772968 w 1816239"/>
                <a:gd name="connsiteY6" fmla="*/ 240180 h 1144364"/>
                <a:gd name="connsiteX7" fmla="*/ 1748669 w 1816239"/>
                <a:gd name="connsiteY7" fmla="*/ 249096 h 1144364"/>
                <a:gd name="connsiteX8" fmla="*/ 1743926 w 1816239"/>
                <a:gd name="connsiteY8" fmla="*/ 298364 h 1144364"/>
                <a:gd name="connsiteX9" fmla="*/ 1713635 w 1816239"/>
                <a:gd name="connsiteY9" fmla="*/ 364828 h 1144364"/>
                <a:gd name="connsiteX10" fmla="*/ 1699878 w 1816239"/>
                <a:gd name="connsiteY10" fmla="*/ 378975 h 1144364"/>
                <a:gd name="connsiteX11" fmla="*/ 1697608 w 1816239"/>
                <a:gd name="connsiteY11" fmla="*/ 447563 h 1144364"/>
                <a:gd name="connsiteX12" fmla="*/ 1639350 w 1816239"/>
                <a:gd name="connsiteY12" fmla="*/ 832844 h 1144364"/>
                <a:gd name="connsiteX13" fmla="*/ 1608178 w 1816239"/>
                <a:gd name="connsiteY13" fmla="*/ 960842 h 1144364"/>
                <a:gd name="connsiteX14" fmla="*/ 1602682 w 1816239"/>
                <a:gd name="connsiteY14" fmla="*/ 960842 h 1144364"/>
                <a:gd name="connsiteX15" fmla="*/ 1590115 w 1816239"/>
                <a:gd name="connsiteY15" fmla="*/ 989178 h 1144364"/>
                <a:gd name="connsiteX16" fmla="*/ 752465 w 1816239"/>
                <a:gd name="connsiteY16" fmla="*/ 1144364 h 1144364"/>
                <a:gd name="connsiteX17" fmla="*/ 274415 w 1816239"/>
                <a:gd name="connsiteY17" fmla="*/ 1111171 h 1144364"/>
                <a:gd name="connsiteX18" fmla="*/ 269957 w 1816239"/>
                <a:gd name="connsiteY18" fmla="*/ 1110335 h 1144364"/>
                <a:gd name="connsiteX19" fmla="*/ 123 w 1816239"/>
                <a:gd name="connsiteY19" fmla="*/ 942915 h 1144364"/>
                <a:gd name="connsiteX20" fmla="*/ 305343 w 1816239"/>
                <a:gd name="connsiteY20" fmla="*/ 785029 h 1144364"/>
                <a:gd name="connsiteX21" fmla="*/ 419652 w 1816239"/>
                <a:gd name="connsiteY21" fmla="*/ 770926 h 1144364"/>
                <a:gd name="connsiteX22" fmla="*/ 752465 w 1816239"/>
                <a:gd name="connsiteY22" fmla="*/ 755652 h 1144364"/>
                <a:gd name="connsiteX23" fmla="*/ 1230515 w 1816239"/>
                <a:gd name="connsiteY23" fmla="*/ 788845 h 1144364"/>
                <a:gd name="connsiteX24" fmla="*/ 1254241 w 1816239"/>
                <a:gd name="connsiteY24" fmla="*/ 793295 h 1144364"/>
                <a:gd name="connsiteX25" fmla="*/ 1271512 w 1816239"/>
                <a:gd name="connsiteY25" fmla="*/ 734282 h 1144364"/>
                <a:gd name="connsiteX26" fmla="*/ 1403249 w 1816239"/>
                <a:gd name="connsiteY26" fmla="*/ 393155 h 1144364"/>
                <a:gd name="connsiteX27" fmla="*/ 1445386 w 1816239"/>
                <a:gd name="connsiteY27" fmla="*/ 310765 h 1144364"/>
                <a:gd name="connsiteX28" fmla="*/ 1440551 w 1816239"/>
                <a:gd name="connsiteY28" fmla="*/ 291655 h 1144364"/>
                <a:gd name="connsiteX29" fmla="*/ 1447551 w 1816239"/>
                <a:gd name="connsiteY29" fmla="*/ 218950 h 1144364"/>
                <a:gd name="connsiteX30" fmla="*/ 1462509 w 1816239"/>
                <a:gd name="connsiteY30" fmla="*/ 184255 h 1144364"/>
                <a:gd name="connsiteX31" fmla="*/ 1454188 w 1816239"/>
                <a:gd name="connsiteY31" fmla="*/ 174285 h 1144364"/>
                <a:gd name="connsiteX32" fmla="*/ 1446422 w 1816239"/>
                <a:gd name="connsiteY32" fmla="*/ 107516 h 1144364"/>
                <a:gd name="connsiteX33" fmla="*/ 1551021 w 1816239"/>
                <a:gd name="connsiteY33" fmla="*/ 44061 h 1144364"/>
                <a:gd name="connsiteX34" fmla="*/ 1566315 w 1816239"/>
                <a:gd name="connsiteY34" fmla="*/ 51822 h 1144364"/>
                <a:gd name="connsiteX35" fmla="*/ 1584292 w 1816239"/>
                <a:gd name="connsiteY35" fmla="*/ 22259 h 1144364"/>
                <a:gd name="connsiteX36" fmla="*/ 1628536 w 1816239"/>
                <a:gd name="connsiteY36" fmla="*/ 969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36" fmla="*/ 91440 w 1816116"/>
                <a:gd name="connsiteY36" fmla="*/ 1034355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0" fmla="*/ 35386 w 1546282"/>
                <a:gd name="connsiteY0" fmla="*/ 785029 h 1144364"/>
                <a:gd name="connsiteX1" fmla="*/ 149695 w 1546282"/>
                <a:gd name="connsiteY1" fmla="*/ 770926 h 1144364"/>
                <a:gd name="connsiteX2" fmla="*/ 482508 w 1546282"/>
                <a:gd name="connsiteY2" fmla="*/ 755652 h 1144364"/>
                <a:gd name="connsiteX3" fmla="*/ 960558 w 1546282"/>
                <a:gd name="connsiteY3" fmla="*/ 788845 h 1144364"/>
                <a:gd name="connsiteX4" fmla="*/ 984284 w 1546282"/>
                <a:gd name="connsiteY4" fmla="*/ 793295 h 1144364"/>
                <a:gd name="connsiteX5" fmla="*/ 1001555 w 1546282"/>
                <a:gd name="connsiteY5" fmla="*/ 734282 h 1144364"/>
                <a:gd name="connsiteX6" fmla="*/ 1133292 w 1546282"/>
                <a:gd name="connsiteY6" fmla="*/ 393155 h 1144364"/>
                <a:gd name="connsiteX7" fmla="*/ 1175429 w 1546282"/>
                <a:gd name="connsiteY7" fmla="*/ 310765 h 1144364"/>
                <a:gd name="connsiteX8" fmla="*/ 1170594 w 1546282"/>
                <a:gd name="connsiteY8" fmla="*/ 291655 h 1144364"/>
                <a:gd name="connsiteX9" fmla="*/ 1177594 w 1546282"/>
                <a:gd name="connsiteY9" fmla="*/ 218950 h 1144364"/>
                <a:gd name="connsiteX10" fmla="*/ 1192552 w 1546282"/>
                <a:gd name="connsiteY10" fmla="*/ 184255 h 1144364"/>
                <a:gd name="connsiteX11" fmla="*/ 1184231 w 1546282"/>
                <a:gd name="connsiteY11" fmla="*/ 174285 h 1144364"/>
                <a:gd name="connsiteX12" fmla="*/ 1176465 w 1546282"/>
                <a:gd name="connsiteY12" fmla="*/ 107516 h 1144364"/>
                <a:gd name="connsiteX13" fmla="*/ 1281064 w 1546282"/>
                <a:gd name="connsiteY13" fmla="*/ 44061 h 1144364"/>
                <a:gd name="connsiteX14" fmla="*/ 1296358 w 1546282"/>
                <a:gd name="connsiteY14" fmla="*/ 51822 h 1144364"/>
                <a:gd name="connsiteX15" fmla="*/ 1314335 w 1546282"/>
                <a:gd name="connsiteY15" fmla="*/ 22259 h 1144364"/>
                <a:gd name="connsiteX16" fmla="*/ 1358579 w 1546282"/>
                <a:gd name="connsiteY16" fmla="*/ 969 h 1144364"/>
                <a:gd name="connsiteX17" fmla="*/ 1392189 w 1546282"/>
                <a:gd name="connsiteY17" fmla="*/ 2786 h 1144364"/>
                <a:gd name="connsiteX18" fmla="*/ 1453526 w 1546282"/>
                <a:gd name="connsiteY18" fmla="*/ 75094 h 1144364"/>
                <a:gd name="connsiteX19" fmla="*/ 1453368 w 1546282"/>
                <a:gd name="connsiteY19" fmla="*/ 77316 h 1144364"/>
                <a:gd name="connsiteX20" fmla="*/ 1484264 w 1546282"/>
                <a:gd name="connsiteY20" fmla="*/ 78986 h 1144364"/>
                <a:gd name="connsiteX21" fmla="*/ 1543121 w 1546282"/>
                <a:gd name="connsiteY21" fmla="*/ 186239 h 1144364"/>
                <a:gd name="connsiteX22" fmla="*/ 1503011 w 1546282"/>
                <a:gd name="connsiteY22" fmla="*/ 240180 h 1144364"/>
                <a:gd name="connsiteX23" fmla="*/ 1478712 w 1546282"/>
                <a:gd name="connsiteY23" fmla="*/ 249096 h 1144364"/>
                <a:gd name="connsiteX24" fmla="*/ 1473969 w 1546282"/>
                <a:gd name="connsiteY24" fmla="*/ 298364 h 1144364"/>
                <a:gd name="connsiteX25" fmla="*/ 1443678 w 1546282"/>
                <a:gd name="connsiteY25" fmla="*/ 364828 h 1144364"/>
                <a:gd name="connsiteX26" fmla="*/ 1429921 w 1546282"/>
                <a:gd name="connsiteY26" fmla="*/ 378975 h 1144364"/>
                <a:gd name="connsiteX27" fmla="*/ 1427651 w 1546282"/>
                <a:gd name="connsiteY27" fmla="*/ 447563 h 1144364"/>
                <a:gd name="connsiteX28" fmla="*/ 1369393 w 1546282"/>
                <a:gd name="connsiteY28" fmla="*/ 832844 h 1144364"/>
                <a:gd name="connsiteX29" fmla="*/ 1338221 w 1546282"/>
                <a:gd name="connsiteY29" fmla="*/ 960842 h 1144364"/>
                <a:gd name="connsiteX30" fmla="*/ 1332725 w 1546282"/>
                <a:gd name="connsiteY30" fmla="*/ 960842 h 1144364"/>
                <a:gd name="connsiteX31" fmla="*/ 1320158 w 1546282"/>
                <a:gd name="connsiteY31" fmla="*/ 989178 h 1144364"/>
                <a:gd name="connsiteX32" fmla="*/ 482508 w 1546282"/>
                <a:gd name="connsiteY32" fmla="*/ 1144364 h 1144364"/>
                <a:gd name="connsiteX33" fmla="*/ 4458 w 1546282"/>
                <a:gd name="connsiteY33" fmla="*/ 1111171 h 1144364"/>
                <a:gd name="connsiteX34" fmla="*/ 0 w 1546282"/>
                <a:gd name="connsiteY34" fmla="*/ 1110335 h 114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6282" h="1144364">
                  <a:moveTo>
                    <a:pt x="35386" y="785029"/>
                  </a:moveTo>
                  <a:lnTo>
                    <a:pt x="149695" y="770926"/>
                  </a:lnTo>
                  <a:cubicBezTo>
                    <a:pt x="251989" y="761091"/>
                    <a:pt x="364454" y="755652"/>
                    <a:pt x="482508" y="755652"/>
                  </a:cubicBezTo>
                  <a:cubicBezTo>
                    <a:pt x="659589" y="755652"/>
                    <a:pt x="824096" y="767889"/>
                    <a:pt x="960558" y="788845"/>
                  </a:cubicBezTo>
                  <a:lnTo>
                    <a:pt x="984284" y="793295"/>
                  </a:lnTo>
                  <a:lnTo>
                    <a:pt x="1001555" y="734282"/>
                  </a:lnTo>
                  <a:cubicBezTo>
                    <a:pt x="1042765" y="604867"/>
                    <a:pt x="1088001" y="488649"/>
                    <a:pt x="1133292" y="393155"/>
                  </a:cubicBezTo>
                  <a:lnTo>
                    <a:pt x="1175429" y="310765"/>
                  </a:lnTo>
                  <a:lnTo>
                    <a:pt x="1170594" y="291655"/>
                  </a:lnTo>
                  <a:cubicBezTo>
                    <a:pt x="1168826" y="268258"/>
                    <a:pt x="1170980" y="243633"/>
                    <a:pt x="1177594" y="218950"/>
                  </a:cubicBezTo>
                  <a:lnTo>
                    <a:pt x="1192552" y="184255"/>
                  </a:lnTo>
                  <a:lnTo>
                    <a:pt x="1184231" y="174285"/>
                  </a:lnTo>
                  <a:cubicBezTo>
                    <a:pt x="1173580" y="154876"/>
                    <a:pt x="1170150" y="131086"/>
                    <a:pt x="1176465" y="107516"/>
                  </a:cubicBezTo>
                  <a:cubicBezTo>
                    <a:pt x="1189096" y="60376"/>
                    <a:pt x="1235927" y="31966"/>
                    <a:pt x="1281064" y="44061"/>
                  </a:cubicBezTo>
                  <a:lnTo>
                    <a:pt x="1296358" y="51822"/>
                  </a:lnTo>
                  <a:lnTo>
                    <a:pt x="1314335" y="22259"/>
                  </a:lnTo>
                  <a:cubicBezTo>
                    <a:pt x="1326798" y="10997"/>
                    <a:pt x="1342177" y="3518"/>
                    <a:pt x="1358579" y="969"/>
                  </a:cubicBezTo>
                  <a:cubicBezTo>
                    <a:pt x="1369514" y="-730"/>
                    <a:pt x="1380904" y="-238"/>
                    <a:pt x="1392189" y="2786"/>
                  </a:cubicBezTo>
                  <a:cubicBezTo>
                    <a:pt x="1426041" y="11857"/>
                    <a:pt x="1449327" y="41135"/>
                    <a:pt x="1453526" y="75094"/>
                  </a:cubicBezTo>
                  <a:cubicBezTo>
                    <a:pt x="1453473" y="75835"/>
                    <a:pt x="1453421" y="76575"/>
                    <a:pt x="1453368" y="77316"/>
                  </a:cubicBezTo>
                  <a:lnTo>
                    <a:pt x="1484264" y="78986"/>
                  </a:lnTo>
                  <a:cubicBezTo>
                    <a:pt x="1529400" y="91080"/>
                    <a:pt x="1555752" y="139099"/>
                    <a:pt x="1543121" y="186239"/>
                  </a:cubicBezTo>
                  <a:cubicBezTo>
                    <a:pt x="1536806" y="209809"/>
                    <a:pt x="1521940" y="228697"/>
                    <a:pt x="1503011" y="240180"/>
                  </a:cubicBezTo>
                  <a:lnTo>
                    <a:pt x="1478712" y="249096"/>
                  </a:lnTo>
                  <a:lnTo>
                    <a:pt x="1473969" y="298364"/>
                  </a:lnTo>
                  <a:cubicBezTo>
                    <a:pt x="1467355" y="323046"/>
                    <a:pt x="1456908" y="345450"/>
                    <a:pt x="1443678" y="364828"/>
                  </a:cubicBezTo>
                  <a:lnTo>
                    <a:pt x="1429921" y="378975"/>
                  </a:lnTo>
                  <a:cubicBezTo>
                    <a:pt x="1429164" y="401838"/>
                    <a:pt x="1428408" y="424700"/>
                    <a:pt x="1427651" y="447563"/>
                  </a:cubicBezTo>
                  <a:cubicBezTo>
                    <a:pt x="1420199" y="557989"/>
                    <a:pt x="1400644" y="689956"/>
                    <a:pt x="1369393" y="832844"/>
                  </a:cubicBezTo>
                  <a:lnTo>
                    <a:pt x="1338221" y="960842"/>
                  </a:lnTo>
                  <a:lnTo>
                    <a:pt x="1332725" y="960842"/>
                  </a:lnTo>
                  <a:lnTo>
                    <a:pt x="1320158" y="989178"/>
                  </a:lnTo>
                  <a:cubicBezTo>
                    <a:pt x="1240431" y="1077743"/>
                    <a:pt x="895696" y="1144364"/>
                    <a:pt x="482508" y="1144364"/>
                  </a:cubicBezTo>
                  <a:cubicBezTo>
                    <a:pt x="305428" y="1144364"/>
                    <a:pt x="140920" y="1132128"/>
                    <a:pt x="4458" y="1111171"/>
                  </a:cubicBezTo>
                  <a:lnTo>
                    <a:pt x="0" y="1110335"/>
                  </a:lnTo>
                </a:path>
              </a:pathLst>
            </a:custGeom>
            <a:solidFill>
              <a:schemeClr val="tx1">
                <a:alpha val="20000"/>
              </a:schemeClr>
            </a:solidFill>
            <a:ln w="38100" cap="rnd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3ACB004-EE27-D24D-3FED-91500F76303E}"/>
                </a:ext>
              </a:extLst>
            </p:cNvPr>
            <p:cNvSpPr/>
            <p:nvPr/>
          </p:nvSpPr>
          <p:spPr bwMode="auto">
            <a:xfrm>
              <a:off x="749054" y="3135074"/>
              <a:ext cx="1985332" cy="1706693"/>
            </a:xfrm>
            <a:custGeom>
              <a:avLst/>
              <a:gdLst>
                <a:gd name="connsiteX0" fmla="*/ 1342516 w 1884839"/>
                <a:gd name="connsiteY0" fmla="*/ 101 h 1540369"/>
                <a:gd name="connsiteX1" fmla="*/ 1429700 w 1884839"/>
                <a:gd name="connsiteY1" fmla="*/ 9316 h 1540369"/>
                <a:gd name="connsiteX2" fmla="*/ 1782417 w 1884839"/>
                <a:gd name="connsiteY2" fmla="*/ 1455418 h 1540369"/>
                <a:gd name="connsiteX3" fmla="*/ 1754021 w 1884839"/>
                <a:gd name="connsiteY3" fmla="*/ 1540369 h 1540369"/>
                <a:gd name="connsiteX4" fmla="*/ 0 w 1884839"/>
                <a:gd name="connsiteY4" fmla="*/ 1540369 h 1540369"/>
                <a:gd name="connsiteX5" fmla="*/ 31457 w 1884839"/>
                <a:gd name="connsiteY5" fmla="*/ 1424928 h 1540369"/>
                <a:gd name="connsiteX6" fmla="*/ 80640 w 1884839"/>
                <a:gd name="connsiteY6" fmla="*/ 1277793 h 1540369"/>
                <a:gd name="connsiteX7" fmla="*/ 1342516 w 1884839"/>
                <a:gd name="connsiteY7" fmla="*/ 101 h 1540369"/>
                <a:gd name="connsiteX0" fmla="*/ 1342516 w 1884839"/>
                <a:gd name="connsiteY0" fmla="*/ 101 h 1617843"/>
                <a:gd name="connsiteX1" fmla="*/ 1429700 w 1884839"/>
                <a:gd name="connsiteY1" fmla="*/ 9316 h 1617843"/>
                <a:gd name="connsiteX2" fmla="*/ 1782417 w 1884839"/>
                <a:gd name="connsiteY2" fmla="*/ 1455418 h 1617843"/>
                <a:gd name="connsiteX3" fmla="*/ 1754021 w 1884839"/>
                <a:gd name="connsiteY3" fmla="*/ 1540369 h 1617843"/>
                <a:gd name="connsiteX4" fmla="*/ 982892 w 1884839"/>
                <a:gd name="connsiteY4" fmla="*/ 1617836 h 1617843"/>
                <a:gd name="connsiteX5" fmla="*/ 0 w 1884839"/>
                <a:gd name="connsiteY5" fmla="*/ 1540369 h 1617843"/>
                <a:gd name="connsiteX6" fmla="*/ 31457 w 1884839"/>
                <a:gd name="connsiteY6" fmla="*/ 1424928 h 1617843"/>
                <a:gd name="connsiteX7" fmla="*/ 80640 w 1884839"/>
                <a:gd name="connsiteY7" fmla="*/ 1277793 h 1617843"/>
                <a:gd name="connsiteX8" fmla="*/ 1342516 w 1884839"/>
                <a:gd name="connsiteY8" fmla="*/ 101 h 1617843"/>
                <a:gd name="connsiteX0" fmla="*/ 982892 w 1884839"/>
                <a:gd name="connsiteY0" fmla="*/ 1617836 h 1700365"/>
                <a:gd name="connsiteX1" fmla="*/ 0 w 1884839"/>
                <a:gd name="connsiteY1" fmla="*/ 1540369 h 1700365"/>
                <a:gd name="connsiteX2" fmla="*/ 31457 w 1884839"/>
                <a:gd name="connsiteY2" fmla="*/ 1424928 h 1700365"/>
                <a:gd name="connsiteX3" fmla="*/ 80640 w 1884839"/>
                <a:gd name="connsiteY3" fmla="*/ 1277793 h 1700365"/>
                <a:gd name="connsiteX4" fmla="*/ 1342516 w 1884839"/>
                <a:gd name="connsiteY4" fmla="*/ 101 h 1700365"/>
                <a:gd name="connsiteX5" fmla="*/ 1429700 w 1884839"/>
                <a:gd name="connsiteY5" fmla="*/ 9316 h 1700365"/>
                <a:gd name="connsiteX6" fmla="*/ 1782417 w 1884839"/>
                <a:gd name="connsiteY6" fmla="*/ 1455418 h 1700365"/>
                <a:gd name="connsiteX7" fmla="*/ 1754021 w 1884839"/>
                <a:gd name="connsiteY7" fmla="*/ 1540369 h 1700365"/>
                <a:gd name="connsiteX8" fmla="*/ 1069704 w 1884839"/>
                <a:gd name="connsiteY8" fmla="*/ 1700365 h 1700365"/>
                <a:gd name="connsiteX0" fmla="*/ 0 w 1884839"/>
                <a:gd name="connsiteY0" fmla="*/ 1540369 h 1700365"/>
                <a:gd name="connsiteX1" fmla="*/ 31457 w 1884839"/>
                <a:gd name="connsiteY1" fmla="*/ 1424928 h 1700365"/>
                <a:gd name="connsiteX2" fmla="*/ 80640 w 1884839"/>
                <a:gd name="connsiteY2" fmla="*/ 1277793 h 1700365"/>
                <a:gd name="connsiteX3" fmla="*/ 1342516 w 1884839"/>
                <a:gd name="connsiteY3" fmla="*/ 101 h 1700365"/>
                <a:gd name="connsiteX4" fmla="*/ 1429700 w 1884839"/>
                <a:gd name="connsiteY4" fmla="*/ 9316 h 1700365"/>
                <a:gd name="connsiteX5" fmla="*/ 1782417 w 1884839"/>
                <a:gd name="connsiteY5" fmla="*/ 1455418 h 1700365"/>
                <a:gd name="connsiteX6" fmla="*/ 1754021 w 1884839"/>
                <a:gd name="connsiteY6" fmla="*/ 1540369 h 1700365"/>
                <a:gd name="connsiteX7" fmla="*/ 1069704 w 1884839"/>
                <a:gd name="connsiteY7" fmla="*/ 1700365 h 1700365"/>
                <a:gd name="connsiteX0" fmla="*/ 0 w 1884839"/>
                <a:gd name="connsiteY0" fmla="*/ 1540369 h 1540369"/>
                <a:gd name="connsiteX1" fmla="*/ 31457 w 1884839"/>
                <a:gd name="connsiteY1" fmla="*/ 1424928 h 1540369"/>
                <a:gd name="connsiteX2" fmla="*/ 80640 w 1884839"/>
                <a:gd name="connsiteY2" fmla="*/ 1277793 h 1540369"/>
                <a:gd name="connsiteX3" fmla="*/ 1342516 w 1884839"/>
                <a:gd name="connsiteY3" fmla="*/ 101 h 1540369"/>
                <a:gd name="connsiteX4" fmla="*/ 1429700 w 1884839"/>
                <a:gd name="connsiteY4" fmla="*/ 9316 h 1540369"/>
                <a:gd name="connsiteX5" fmla="*/ 1782417 w 1884839"/>
                <a:gd name="connsiteY5" fmla="*/ 1455418 h 1540369"/>
                <a:gd name="connsiteX6" fmla="*/ 1754021 w 1884839"/>
                <a:gd name="connsiteY6" fmla="*/ 1540369 h 154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4839" h="1540369">
                  <a:moveTo>
                    <a:pt x="0" y="1540369"/>
                  </a:moveTo>
                  <a:lnTo>
                    <a:pt x="31457" y="1424928"/>
                  </a:lnTo>
                  <a:cubicBezTo>
                    <a:pt x="46210" y="1376273"/>
                    <a:pt x="62596" y="1327183"/>
                    <a:pt x="80640" y="1277793"/>
                  </a:cubicBezTo>
                  <a:cubicBezTo>
                    <a:pt x="351310" y="536943"/>
                    <a:pt x="899082" y="-8506"/>
                    <a:pt x="1342516" y="101"/>
                  </a:cubicBezTo>
                  <a:cubicBezTo>
                    <a:pt x="1372079" y="675"/>
                    <a:pt x="1401178" y="3711"/>
                    <a:pt x="1429700" y="9316"/>
                  </a:cubicBezTo>
                  <a:cubicBezTo>
                    <a:pt x="1857529" y="93391"/>
                    <a:pt x="2003709" y="725584"/>
                    <a:pt x="1782417" y="1455418"/>
                  </a:cubicBezTo>
                  <a:lnTo>
                    <a:pt x="1754021" y="1540369"/>
                  </a:lnTo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3C766F5-29B1-75A1-BF62-42A9236BEC17}"/>
                </a:ext>
              </a:extLst>
            </p:cNvPr>
            <p:cNvSpPr/>
            <p:nvPr/>
          </p:nvSpPr>
          <p:spPr bwMode="auto">
            <a:xfrm>
              <a:off x="3033704" y="3014886"/>
              <a:ext cx="248992" cy="24037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二等辺三角形 4">
              <a:extLst>
                <a:ext uri="{FF2B5EF4-FFF2-40B4-BE49-F238E27FC236}">
                  <a16:creationId xmlns:a16="http://schemas.microsoft.com/office/drawing/2014/main" id="{7A068A59-A84D-47CA-8C24-0A8471B9B8C7}"/>
                </a:ext>
              </a:extLst>
            </p:cNvPr>
            <p:cNvSpPr/>
            <p:nvPr/>
          </p:nvSpPr>
          <p:spPr bwMode="auto">
            <a:xfrm>
              <a:off x="1465112" y="1777520"/>
              <a:ext cx="720080" cy="602659"/>
            </a:xfrm>
            <a:custGeom>
              <a:avLst/>
              <a:gdLst>
                <a:gd name="connsiteX0" fmla="*/ 0 w 720080"/>
                <a:gd name="connsiteY0" fmla="*/ 630070 h 630070"/>
                <a:gd name="connsiteX1" fmla="*/ 469766 w 720080"/>
                <a:gd name="connsiteY1" fmla="*/ 0 h 630070"/>
                <a:gd name="connsiteX2" fmla="*/ 720080 w 720080"/>
                <a:gd name="connsiteY2" fmla="*/ 630070 h 630070"/>
                <a:gd name="connsiteX3" fmla="*/ 0 w 720080"/>
                <a:gd name="connsiteY3" fmla="*/ 630070 h 630070"/>
                <a:gd name="connsiteX0" fmla="*/ 0 w 720080"/>
                <a:gd name="connsiteY0" fmla="*/ 620926 h 620926"/>
                <a:gd name="connsiteX1" fmla="*/ 515486 w 720080"/>
                <a:gd name="connsiteY1" fmla="*/ 0 h 620926"/>
                <a:gd name="connsiteX2" fmla="*/ 720080 w 720080"/>
                <a:gd name="connsiteY2" fmla="*/ 620926 h 620926"/>
                <a:gd name="connsiteX3" fmla="*/ 0 w 720080"/>
                <a:gd name="connsiteY3" fmla="*/ 620926 h 620926"/>
                <a:gd name="connsiteX0" fmla="*/ 0 w 720080"/>
                <a:gd name="connsiteY0" fmla="*/ 620945 h 620945"/>
                <a:gd name="connsiteX1" fmla="*/ 515486 w 720080"/>
                <a:gd name="connsiteY1" fmla="*/ 19 h 620945"/>
                <a:gd name="connsiteX2" fmla="*/ 720080 w 720080"/>
                <a:gd name="connsiteY2" fmla="*/ 620945 h 620945"/>
                <a:gd name="connsiteX3" fmla="*/ 0 w 720080"/>
                <a:gd name="connsiteY3" fmla="*/ 620945 h 620945"/>
                <a:gd name="connsiteX0" fmla="*/ 0 w 720080"/>
                <a:gd name="connsiteY0" fmla="*/ 602659 h 602659"/>
                <a:gd name="connsiteX1" fmla="*/ 588638 w 720080"/>
                <a:gd name="connsiteY1" fmla="*/ 21 h 602659"/>
                <a:gd name="connsiteX2" fmla="*/ 720080 w 720080"/>
                <a:gd name="connsiteY2" fmla="*/ 602659 h 602659"/>
                <a:gd name="connsiteX3" fmla="*/ 0 w 720080"/>
                <a:gd name="connsiteY3" fmla="*/ 602659 h 602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0080" h="602659">
                  <a:moveTo>
                    <a:pt x="0" y="602659"/>
                  </a:moveTo>
                  <a:cubicBezTo>
                    <a:pt x="171829" y="395684"/>
                    <a:pt x="474720" y="3358"/>
                    <a:pt x="588638" y="21"/>
                  </a:cubicBezTo>
                  <a:cubicBezTo>
                    <a:pt x="702556" y="-3316"/>
                    <a:pt x="651882" y="395684"/>
                    <a:pt x="720080" y="602659"/>
                  </a:cubicBezTo>
                  <a:lnTo>
                    <a:pt x="0" y="602659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6B3D2C5E-F68E-ACD0-B50D-D8E34DD7E69C}"/>
                </a:ext>
              </a:extLst>
            </p:cNvPr>
            <p:cNvSpPr/>
            <p:nvPr/>
          </p:nvSpPr>
          <p:spPr bwMode="auto">
            <a:xfrm>
              <a:off x="1217585" y="2078850"/>
              <a:ext cx="1935215" cy="1755195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二等辺三角形 4">
              <a:extLst>
                <a:ext uri="{FF2B5EF4-FFF2-40B4-BE49-F238E27FC236}">
                  <a16:creationId xmlns:a16="http://schemas.microsoft.com/office/drawing/2014/main" id="{EA5C7E72-F40C-62E8-B5B4-0054944341DA}"/>
                </a:ext>
              </a:extLst>
            </p:cNvPr>
            <p:cNvSpPr/>
            <p:nvPr/>
          </p:nvSpPr>
          <p:spPr bwMode="auto">
            <a:xfrm>
              <a:off x="2053582" y="1755083"/>
              <a:ext cx="717050" cy="635971"/>
            </a:xfrm>
            <a:custGeom>
              <a:avLst/>
              <a:gdLst>
                <a:gd name="connsiteX0" fmla="*/ 0 w 720080"/>
                <a:gd name="connsiteY0" fmla="*/ 630070 h 630070"/>
                <a:gd name="connsiteX1" fmla="*/ 469766 w 720080"/>
                <a:gd name="connsiteY1" fmla="*/ 0 h 630070"/>
                <a:gd name="connsiteX2" fmla="*/ 720080 w 720080"/>
                <a:gd name="connsiteY2" fmla="*/ 630070 h 630070"/>
                <a:gd name="connsiteX3" fmla="*/ 0 w 720080"/>
                <a:gd name="connsiteY3" fmla="*/ 630070 h 630070"/>
                <a:gd name="connsiteX0" fmla="*/ 0 w 720080"/>
                <a:gd name="connsiteY0" fmla="*/ 620926 h 620926"/>
                <a:gd name="connsiteX1" fmla="*/ 515486 w 720080"/>
                <a:gd name="connsiteY1" fmla="*/ 0 h 620926"/>
                <a:gd name="connsiteX2" fmla="*/ 720080 w 720080"/>
                <a:gd name="connsiteY2" fmla="*/ 620926 h 620926"/>
                <a:gd name="connsiteX3" fmla="*/ 0 w 720080"/>
                <a:gd name="connsiteY3" fmla="*/ 620926 h 620926"/>
                <a:gd name="connsiteX0" fmla="*/ 0 w 720080"/>
                <a:gd name="connsiteY0" fmla="*/ 620945 h 620945"/>
                <a:gd name="connsiteX1" fmla="*/ 515486 w 720080"/>
                <a:gd name="connsiteY1" fmla="*/ 19 h 620945"/>
                <a:gd name="connsiteX2" fmla="*/ 720080 w 720080"/>
                <a:gd name="connsiteY2" fmla="*/ 620945 h 620945"/>
                <a:gd name="connsiteX3" fmla="*/ 0 w 720080"/>
                <a:gd name="connsiteY3" fmla="*/ 620945 h 620945"/>
                <a:gd name="connsiteX0" fmla="*/ 0 w 720080"/>
                <a:gd name="connsiteY0" fmla="*/ 602659 h 602659"/>
                <a:gd name="connsiteX1" fmla="*/ 588638 w 720080"/>
                <a:gd name="connsiteY1" fmla="*/ 21 h 602659"/>
                <a:gd name="connsiteX2" fmla="*/ 720080 w 720080"/>
                <a:gd name="connsiteY2" fmla="*/ 602659 h 602659"/>
                <a:gd name="connsiteX3" fmla="*/ 0 w 720080"/>
                <a:gd name="connsiteY3" fmla="*/ 602659 h 602659"/>
                <a:gd name="connsiteX0" fmla="*/ 0 w 732624"/>
                <a:gd name="connsiteY0" fmla="*/ 602655 h 692731"/>
                <a:gd name="connsiteX1" fmla="*/ 588638 w 732624"/>
                <a:gd name="connsiteY1" fmla="*/ 17 h 692731"/>
                <a:gd name="connsiteX2" fmla="*/ 720080 w 732624"/>
                <a:gd name="connsiteY2" fmla="*/ 602655 h 692731"/>
                <a:gd name="connsiteX3" fmla="*/ 350760 w 732624"/>
                <a:gd name="connsiteY3" fmla="*/ 692730 h 692731"/>
                <a:gd name="connsiteX4" fmla="*/ 0 w 732624"/>
                <a:gd name="connsiteY4" fmla="*/ 602655 h 692731"/>
                <a:gd name="connsiteX0" fmla="*/ 350760 w 732624"/>
                <a:gd name="connsiteY0" fmla="*/ 692730 h 779457"/>
                <a:gd name="connsiteX1" fmla="*/ 0 w 732624"/>
                <a:gd name="connsiteY1" fmla="*/ 602655 h 779457"/>
                <a:gd name="connsiteX2" fmla="*/ 588638 w 732624"/>
                <a:gd name="connsiteY2" fmla="*/ 17 h 779457"/>
                <a:gd name="connsiteX3" fmla="*/ 720080 w 732624"/>
                <a:gd name="connsiteY3" fmla="*/ 602655 h 779457"/>
                <a:gd name="connsiteX4" fmla="*/ 440792 w 732624"/>
                <a:gd name="connsiteY4" fmla="*/ 779457 h 779457"/>
                <a:gd name="connsiteX0" fmla="*/ 0 w 732624"/>
                <a:gd name="connsiteY0" fmla="*/ 602655 h 779457"/>
                <a:gd name="connsiteX1" fmla="*/ 588638 w 732624"/>
                <a:gd name="connsiteY1" fmla="*/ 17 h 779457"/>
                <a:gd name="connsiteX2" fmla="*/ 720080 w 732624"/>
                <a:gd name="connsiteY2" fmla="*/ 602655 h 779457"/>
                <a:gd name="connsiteX3" fmla="*/ 440792 w 732624"/>
                <a:gd name="connsiteY3" fmla="*/ 779457 h 779457"/>
                <a:gd name="connsiteX0" fmla="*/ 0 w 732624"/>
                <a:gd name="connsiteY0" fmla="*/ 602655 h 602655"/>
                <a:gd name="connsiteX1" fmla="*/ 588638 w 732624"/>
                <a:gd name="connsiteY1" fmla="*/ 17 h 602655"/>
                <a:gd name="connsiteX2" fmla="*/ 720080 w 732624"/>
                <a:gd name="connsiteY2" fmla="*/ 602655 h 602655"/>
                <a:gd name="connsiteX0" fmla="*/ 0 w 720080"/>
                <a:gd name="connsiteY0" fmla="*/ 602656 h 602656"/>
                <a:gd name="connsiteX1" fmla="*/ 588638 w 720080"/>
                <a:gd name="connsiteY1" fmla="*/ 18 h 602656"/>
                <a:gd name="connsiteX2" fmla="*/ 720080 w 720080"/>
                <a:gd name="connsiteY2" fmla="*/ 602656 h 602656"/>
                <a:gd name="connsiteX0" fmla="*/ 0 w 706012"/>
                <a:gd name="connsiteY0" fmla="*/ 512809 h 603150"/>
                <a:gd name="connsiteX1" fmla="*/ 574570 w 706012"/>
                <a:gd name="connsiteY1" fmla="*/ 512 h 603150"/>
                <a:gd name="connsiteX2" fmla="*/ 706012 w 706012"/>
                <a:gd name="connsiteY2" fmla="*/ 603150 h 603150"/>
                <a:gd name="connsiteX0" fmla="*/ 0 w 706012"/>
                <a:gd name="connsiteY0" fmla="*/ 512853 h 603194"/>
                <a:gd name="connsiteX1" fmla="*/ 574570 w 706012"/>
                <a:gd name="connsiteY1" fmla="*/ 556 h 603194"/>
                <a:gd name="connsiteX2" fmla="*/ 706012 w 706012"/>
                <a:gd name="connsiteY2" fmla="*/ 603194 h 60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6012" h="603194">
                  <a:moveTo>
                    <a:pt x="0" y="512853"/>
                  </a:moveTo>
                  <a:cubicBezTo>
                    <a:pt x="143693" y="278776"/>
                    <a:pt x="456901" y="-14501"/>
                    <a:pt x="574570" y="556"/>
                  </a:cubicBezTo>
                  <a:cubicBezTo>
                    <a:pt x="692239" y="15613"/>
                    <a:pt x="665942" y="444077"/>
                    <a:pt x="706012" y="603194"/>
                  </a:cubicBezTo>
                </a:path>
              </a:pathLst>
            </a:custGeom>
            <a:solidFill>
              <a:srgbClr val="FFC00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EC305E86-F289-CCD0-2C29-44B3D5ABC1BC}"/>
                </a:ext>
              </a:extLst>
            </p:cNvPr>
            <p:cNvSpPr/>
            <p:nvPr/>
          </p:nvSpPr>
          <p:spPr bwMode="auto">
            <a:xfrm rot="20700000">
              <a:off x="2670049" y="3185252"/>
              <a:ext cx="502920" cy="444915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FF5573CA-0A17-7E4F-C45A-3E8A1FFE817B}"/>
                </a:ext>
              </a:extLst>
            </p:cNvPr>
            <p:cNvSpPr/>
            <p:nvPr/>
          </p:nvSpPr>
          <p:spPr bwMode="auto">
            <a:xfrm rot="6300000">
              <a:off x="2538101" y="2941501"/>
              <a:ext cx="90010" cy="630070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85BC0120-F087-D7CE-EDD2-8133D7AEDE4C}"/>
                </a:ext>
              </a:extLst>
            </p:cNvPr>
            <p:cNvSpPr/>
            <p:nvPr/>
          </p:nvSpPr>
          <p:spPr bwMode="auto">
            <a:xfrm rot="5400000">
              <a:off x="2528957" y="3133525"/>
              <a:ext cx="90010" cy="630070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9CCFDBA3-8D79-174A-31CC-F0FB7D6D8358}"/>
                </a:ext>
              </a:extLst>
            </p:cNvPr>
            <p:cNvSpPr/>
            <p:nvPr/>
          </p:nvSpPr>
          <p:spPr bwMode="auto">
            <a:xfrm rot="900000">
              <a:off x="3428848" y="2468266"/>
              <a:ext cx="426531" cy="806035"/>
            </a:xfrm>
            <a:prstGeom prst="roundRect">
              <a:avLst>
                <a:gd name="adj" fmla="val 8231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E45A88B4-43A1-9912-802E-15B7D94EC756}"/>
                </a:ext>
              </a:extLst>
            </p:cNvPr>
            <p:cNvSpPr/>
            <p:nvPr/>
          </p:nvSpPr>
          <p:spPr bwMode="auto">
            <a:xfrm rot="900000">
              <a:off x="3463498" y="2490078"/>
              <a:ext cx="328146" cy="735246"/>
            </a:xfrm>
            <a:prstGeom prst="roundRect">
              <a:avLst>
                <a:gd name="adj" fmla="val 1327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7E095B81-F075-DCA3-5A5A-914C4B8EB6AD}"/>
                </a:ext>
              </a:extLst>
            </p:cNvPr>
            <p:cNvSpPr/>
            <p:nvPr/>
          </p:nvSpPr>
          <p:spPr bwMode="auto">
            <a:xfrm>
              <a:off x="2364288" y="3144143"/>
              <a:ext cx="1546282" cy="1144364"/>
            </a:xfrm>
            <a:custGeom>
              <a:avLst/>
              <a:gdLst>
                <a:gd name="connsiteX0" fmla="*/ 1358579 w 1546282"/>
                <a:gd name="connsiteY0" fmla="*/ 969 h 1144364"/>
                <a:gd name="connsiteX1" fmla="*/ 1392189 w 1546282"/>
                <a:gd name="connsiteY1" fmla="*/ 2786 h 1144364"/>
                <a:gd name="connsiteX2" fmla="*/ 1453526 w 1546282"/>
                <a:gd name="connsiteY2" fmla="*/ 75094 h 1144364"/>
                <a:gd name="connsiteX3" fmla="*/ 1453368 w 1546282"/>
                <a:gd name="connsiteY3" fmla="*/ 77316 h 1144364"/>
                <a:gd name="connsiteX4" fmla="*/ 1484264 w 1546282"/>
                <a:gd name="connsiteY4" fmla="*/ 78986 h 1144364"/>
                <a:gd name="connsiteX5" fmla="*/ 1543121 w 1546282"/>
                <a:gd name="connsiteY5" fmla="*/ 186239 h 1144364"/>
                <a:gd name="connsiteX6" fmla="*/ 1503011 w 1546282"/>
                <a:gd name="connsiteY6" fmla="*/ 240180 h 1144364"/>
                <a:gd name="connsiteX7" fmla="*/ 1478712 w 1546282"/>
                <a:gd name="connsiteY7" fmla="*/ 249096 h 1144364"/>
                <a:gd name="connsiteX8" fmla="*/ 1473969 w 1546282"/>
                <a:gd name="connsiteY8" fmla="*/ 298364 h 1144364"/>
                <a:gd name="connsiteX9" fmla="*/ 1443678 w 1546282"/>
                <a:gd name="connsiteY9" fmla="*/ 364828 h 1144364"/>
                <a:gd name="connsiteX10" fmla="*/ 1429921 w 1546282"/>
                <a:gd name="connsiteY10" fmla="*/ 378975 h 1144364"/>
                <a:gd name="connsiteX11" fmla="*/ 1427651 w 1546282"/>
                <a:gd name="connsiteY11" fmla="*/ 447563 h 1144364"/>
                <a:gd name="connsiteX12" fmla="*/ 1369393 w 1546282"/>
                <a:gd name="connsiteY12" fmla="*/ 832844 h 1144364"/>
                <a:gd name="connsiteX13" fmla="*/ 1338221 w 1546282"/>
                <a:gd name="connsiteY13" fmla="*/ 960842 h 1144364"/>
                <a:gd name="connsiteX14" fmla="*/ 1332725 w 1546282"/>
                <a:gd name="connsiteY14" fmla="*/ 960842 h 1144364"/>
                <a:gd name="connsiteX15" fmla="*/ 1320158 w 1546282"/>
                <a:gd name="connsiteY15" fmla="*/ 989178 h 1144364"/>
                <a:gd name="connsiteX16" fmla="*/ 482508 w 1546282"/>
                <a:gd name="connsiteY16" fmla="*/ 1144364 h 1144364"/>
                <a:gd name="connsiteX17" fmla="*/ 4458 w 1546282"/>
                <a:gd name="connsiteY17" fmla="*/ 1111171 h 1144364"/>
                <a:gd name="connsiteX18" fmla="*/ 0 w 1546282"/>
                <a:gd name="connsiteY18" fmla="*/ 1110335 h 1144364"/>
                <a:gd name="connsiteX19" fmla="*/ 35386 w 1546282"/>
                <a:gd name="connsiteY19" fmla="*/ 785029 h 1144364"/>
                <a:gd name="connsiteX20" fmla="*/ 149695 w 1546282"/>
                <a:gd name="connsiteY20" fmla="*/ 770926 h 1144364"/>
                <a:gd name="connsiteX21" fmla="*/ 482508 w 1546282"/>
                <a:gd name="connsiteY21" fmla="*/ 755652 h 1144364"/>
                <a:gd name="connsiteX22" fmla="*/ 960558 w 1546282"/>
                <a:gd name="connsiteY22" fmla="*/ 788845 h 1144364"/>
                <a:gd name="connsiteX23" fmla="*/ 984284 w 1546282"/>
                <a:gd name="connsiteY23" fmla="*/ 793295 h 1144364"/>
                <a:gd name="connsiteX24" fmla="*/ 1001555 w 1546282"/>
                <a:gd name="connsiteY24" fmla="*/ 734282 h 1144364"/>
                <a:gd name="connsiteX25" fmla="*/ 1133292 w 1546282"/>
                <a:gd name="connsiteY25" fmla="*/ 393155 h 1144364"/>
                <a:gd name="connsiteX26" fmla="*/ 1175429 w 1546282"/>
                <a:gd name="connsiteY26" fmla="*/ 310765 h 1144364"/>
                <a:gd name="connsiteX27" fmla="*/ 1170594 w 1546282"/>
                <a:gd name="connsiteY27" fmla="*/ 291655 h 1144364"/>
                <a:gd name="connsiteX28" fmla="*/ 1177594 w 1546282"/>
                <a:gd name="connsiteY28" fmla="*/ 218950 h 1144364"/>
                <a:gd name="connsiteX29" fmla="*/ 1192552 w 1546282"/>
                <a:gd name="connsiteY29" fmla="*/ 184255 h 1144364"/>
                <a:gd name="connsiteX30" fmla="*/ 1184231 w 1546282"/>
                <a:gd name="connsiteY30" fmla="*/ 174285 h 1144364"/>
                <a:gd name="connsiteX31" fmla="*/ 1176465 w 1546282"/>
                <a:gd name="connsiteY31" fmla="*/ 107516 h 1144364"/>
                <a:gd name="connsiteX32" fmla="*/ 1281064 w 1546282"/>
                <a:gd name="connsiteY32" fmla="*/ 44061 h 1144364"/>
                <a:gd name="connsiteX33" fmla="*/ 1296358 w 1546282"/>
                <a:gd name="connsiteY33" fmla="*/ 51822 h 1144364"/>
                <a:gd name="connsiteX34" fmla="*/ 1314335 w 1546282"/>
                <a:gd name="connsiteY34" fmla="*/ 22259 h 1144364"/>
                <a:gd name="connsiteX35" fmla="*/ 1358579 w 1546282"/>
                <a:gd name="connsiteY35" fmla="*/ 969 h 1144364"/>
                <a:gd name="connsiteX0" fmla="*/ 1628536 w 1816239"/>
                <a:gd name="connsiteY0" fmla="*/ 969 h 1144364"/>
                <a:gd name="connsiteX1" fmla="*/ 1662146 w 1816239"/>
                <a:gd name="connsiteY1" fmla="*/ 2786 h 1144364"/>
                <a:gd name="connsiteX2" fmla="*/ 1723483 w 1816239"/>
                <a:gd name="connsiteY2" fmla="*/ 75094 h 1144364"/>
                <a:gd name="connsiteX3" fmla="*/ 1723325 w 1816239"/>
                <a:gd name="connsiteY3" fmla="*/ 77316 h 1144364"/>
                <a:gd name="connsiteX4" fmla="*/ 1754221 w 1816239"/>
                <a:gd name="connsiteY4" fmla="*/ 78986 h 1144364"/>
                <a:gd name="connsiteX5" fmla="*/ 1813078 w 1816239"/>
                <a:gd name="connsiteY5" fmla="*/ 186239 h 1144364"/>
                <a:gd name="connsiteX6" fmla="*/ 1772968 w 1816239"/>
                <a:gd name="connsiteY6" fmla="*/ 240180 h 1144364"/>
                <a:gd name="connsiteX7" fmla="*/ 1748669 w 1816239"/>
                <a:gd name="connsiteY7" fmla="*/ 249096 h 1144364"/>
                <a:gd name="connsiteX8" fmla="*/ 1743926 w 1816239"/>
                <a:gd name="connsiteY8" fmla="*/ 298364 h 1144364"/>
                <a:gd name="connsiteX9" fmla="*/ 1713635 w 1816239"/>
                <a:gd name="connsiteY9" fmla="*/ 364828 h 1144364"/>
                <a:gd name="connsiteX10" fmla="*/ 1699878 w 1816239"/>
                <a:gd name="connsiteY10" fmla="*/ 378975 h 1144364"/>
                <a:gd name="connsiteX11" fmla="*/ 1697608 w 1816239"/>
                <a:gd name="connsiteY11" fmla="*/ 447563 h 1144364"/>
                <a:gd name="connsiteX12" fmla="*/ 1639350 w 1816239"/>
                <a:gd name="connsiteY12" fmla="*/ 832844 h 1144364"/>
                <a:gd name="connsiteX13" fmla="*/ 1608178 w 1816239"/>
                <a:gd name="connsiteY13" fmla="*/ 960842 h 1144364"/>
                <a:gd name="connsiteX14" fmla="*/ 1602682 w 1816239"/>
                <a:gd name="connsiteY14" fmla="*/ 960842 h 1144364"/>
                <a:gd name="connsiteX15" fmla="*/ 1590115 w 1816239"/>
                <a:gd name="connsiteY15" fmla="*/ 989178 h 1144364"/>
                <a:gd name="connsiteX16" fmla="*/ 752465 w 1816239"/>
                <a:gd name="connsiteY16" fmla="*/ 1144364 h 1144364"/>
                <a:gd name="connsiteX17" fmla="*/ 274415 w 1816239"/>
                <a:gd name="connsiteY17" fmla="*/ 1111171 h 1144364"/>
                <a:gd name="connsiteX18" fmla="*/ 269957 w 1816239"/>
                <a:gd name="connsiteY18" fmla="*/ 1110335 h 1144364"/>
                <a:gd name="connsiteX19" fmla="*/ 123 w 1816239"/>
                <a:gd name="connsiteY19" fmla="*/ 942915 h 1144364"/>
                <a:gd name="connsiteX20" fmla="*/ 305343 w 1816239"/>
                <a:gd name="connsiteY20" fmla="*/ 785029 h 1144364"/>
                <a:gd name="connsiteX21" fmla="*/ 419652 w 1816239"/>
                <a:gd name="connsiteY21" fmla="*/ 770926 h 1144364"/>
                <a:gd name="connsiteX22" fmla="*/ 752465 w 1816239"/>
                <a:gd name="connsiteY22" fmla="*/ 755652 h 1144364"/>
                <a:gd name="connsiteX23" fmla="*/ 1230515 w 1816239"/>
                <a:gd name="connsiteY23" fmla="*/ 788845 h 1144364"/>
                <a:gd name="connsiteX24" fmla="*/ 1254241 w 1816239"/>
                <a:gd name="connsiteY24" fmla="*/ 793295 h 1144364"/>
                <a:gd name="connsiteX25" fmla="*/ 1271512 w 1816239"/>
                <a:gd name="connsiteY25" fmla="*/ 734282 h 1144364"/>
                <a:gd name="connsiteX26" fmla="*/ 1403249 w 1816239"/>
                <a:gd name="connsiteY26" fmla="*/ 393155 h 1144364"/>
                <a:gd name="connsiteX27" fmla="*/ 1445386 w 1816239"/>
                <a:gd name="connsiteY27" fmla="*/ 310765 h 1144364"/>
                <a:gd name="connsiteX28" fmla="*/ 1440551 w 1816239"/>
                <a:gd name="connsiteY28" fmla="*/ 291655 h 1144364"/>
                <a:gd name="connsiteX29" fmla="*/ 1447551 w 1816239"/>
                <a:gd name="connsiteY29" fmla="*/ 218950 h 1144364"/>
                <a:gd name="connsiteX30" fmla="*/ 1462509 w 1816239"/>
                <a:gd name="connsiteY30" fmla="*/ 184255 h 1144364"/>
                <a:gd name="connsiteX31" fmla="*/ 1454188 w 1816239"/>
                <a:gd name="connsiteY31" fmla="*/ 174285 h 1144364"/>
                <a:gd name="connsiteX32" fmla="*/ 1446422 w 1816239"/>
                <a:gd name="connsiteY32" fmla="*/ 107516 h 1144364"/>
                <a:gd name="connsiteX33" fmla="*/ 1551021 w 1816239"/>
                <a:gd name="connsiteY33" fmla="*/ 44061 h 1144364"/>
                <a:gd name="connsiteX34" fmla="*/ 1566315 w 1816239"/>
                <a:gd name="connsiteY34" fmla="*/ 51822 h 1144364"/>
                <a:gd name="connsiteX35" fmla="*/ 1584292 w 1816239"/>
                <a:gd name="connsiteY35" fmla="*/ 22259 h 1144364"/>
                <a:gd name="connsiteX36" fmla="*/ 1628536 w 1816239"/>
                <a:gd name="connsiteY36" fmla="*/ 969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36" fmla="*/ 91440 w 1816116"/>
                <a:gd name="connsiteY36" fmla="*/ 1034355 h 1144364"/>
                <a:gd name="connsiteX0" fmla="*/ 0 w 1816116"/>
                <a:gd name="connsiteY0" fmla="*/ 942915 h 1144364"/>
                <a:gd name="connsiteX1" fmla="*/ 305220 w 1816116"/>
                <a:gd name="connsiteY1" fmla="*/ 785029 h 1144364"/>
                <a:gd name="connsiteX2" fmla="*/ 419529 w 1816116"/>
                <a:gd name="connsiteY2" fmla="*/ 770926 h 1144364"/>
                <a:gd name="connsiteX3" fmla="*/ 752342 w 1816116"/>
                <a:gd name="connsiteY3" fmla="*/ 755652 h 1144364"/>
                <a:gd name="connsiteX4" fmla="*/ 1230392 w 1816116"/>
                <a:gd name="connsiteY4" fmla="*/ 788845 h 1144364"/>
                <a:gd name="connsiteX5" fmla="*/ 1254118 w 1816116"/>
                <a:gd name="connsiteY5" fmla="*/ 793295 h 1144364"/>
                <a:gd name="connsiteX6" fmla="*/ 1271389 w 1816116"/>
                <a:gd name="connsiteY6" fmla="*/ 734282 h 1144364"/>
                <a:gd name="connsiteX7" fmla="*/ 1403126 w 1816116"/>
                <a:gd name="connsiteY7" fmla="*/ 393155 h 1144364"/>
                <a:gd name="connsiteX8" fmla="*/ 1445263 w 1816116"/>
                <a:gd name="connsiteY8" fmla="*/ 310765 h 1144364"/>
                <a:gd name="connsiteX9" fmla="*/ 1440428 w 1816116"/>
                <a:gd name="connsiteY9" fmla="*/ 291655 h 1144364"/>
                <a:gd name="connsiteX10" fmla="*/ 1447428 w 1816116"/>
                <a:gd name="connsiteY10" fmla="*/ 218950 h 1144364"/>
                <a:gd name="connsiteX11" fmla="*/ 1462386 w 1816116"/>
                <a:gd name="connsiteY11" fmla="*/ 184255 h 1144364"/>
                <a:gd name="connsiteX12" fmla="*/ 1454065 w 1816116"/>
                <a:gd name="connsiteY12" fmla="*/ 174285 h 1144364"/>
                <a:gd name="connsiteX13" fmla="*/ 1446299 w 1816116"/>
                <a:gd name="connsiteY13" fmla="*/ 107516 h 1144364"/>
                <a:gd name="connsiteX14" fmla="*/ 1550898 w 1816116"/>
                <a:gd name="connsiteY14" fmla="*/ 44061 h 1144364"/>
                <a:gd name="connsiteX15" fmla="*/ 1566192 w 1816116"/>
                <a:gd name="connsiteY15" fmla="*/ 51822 h 1144364"/>
                <a:gd name="connsiteX16" fmla="*/ 1584169 w 1816116"/>
                <a:gd name="connsiteY16" fmla="*/ 22259 h 1144364"/>
                <a:gd name="connsiteX17" fmla="*/ 1628413 w 1816116"/>
                <a:gd name="connsiteY17" fmla="*/ 969 h 1144364"/>
                <a:gd name="connsiteX18" fmla="*/ 1662023 w 1816116"/>
                <a:gd name="connsiteY18" fmla="*/ 2786 h 1144364"/>
                <a:gd name="connsiteX19" fmla="*/ 1723360 w 1816116"/>
                <a:gd name="connsiteY19" fmla="*/ 75094 h 1144364"/>
                <a:gd name="connsiteX20" fmla="*/ 1723202 w 1816116"/>
                <a:gd name="connsiteY20" fmla="*/ 77316 h 1144364"/>
                <a:gd name="connsiteX21" fmla="*/ 1754098 w 1816116"/>
                <a:gd name="connsiteY21" fmla="*/ 78986 h 1144364"/>
                <a:gd name="connsiteX22" fmla="*/ 1812955 w 1816116"/>
                <a:gd name="connsiteY22" fmla="*/ 186239 h 1144364"/>
                <a:gd name="connsiteX23" fmla="*/ 1772845 w 1816116"/>
                <a:gd name="connsiteY23" fmla="*/ 240180 h 1144364"/>
                <a:gd name="connsiteX24" fmla="*/ 1748546 w 1816116"/>
                <a:gd name="connsiteY24" fmla="*/ 249096 h 1144364"/>
                <a:gd name="connsiteX25" fmla="*/ 1743803 w 1816116"/>
                <a:gd name="connsiteY25" fmla="*/ 298364 h 1144364"/>
                <a:gd name="connsiteX26" fmla="*/ 1713512 w 1816116"/>
                <a:gd name="connsiteY26" fmla="*/ 364828 h 1144364"/>
                <a:gd name="connsiteX27" fmla="*/ 1699755 w 1816116"/>
                <a:gd name="connsiteY27" fmla="*/ 378975 h 1144364"/>
                <a:gd name="connsiteX28" fmla="*/ 1697485 w 1816116"/>
                <a:gd name="connsiteY28" fmla="*/ 447563 h 1144364"/>
                <a:gd name="connsiteX29" fmla="*/ 1639227 w 1816116"/>
                <a:gd name="connsiteY29" fmla="*/ 832844 h 1144364"/>
                <a:gd name="connsiteX30" fmla="*/ 1608055 w 1816116"/>
                <a:gd name="connsiteY30" fmla="*/ 960842 h 1144364"/>
                <a:gd name="connsiteX31" fmla="*/ 1602559 w 1816116"/>
                <a:gd name="connsiteY31" fmla="*/ 960842 h 1144364"/>
                <a:gd name="connsiteX32" fmla="*/ 1589992 w 1816116"/>
                <a:gd name="connsiteY32" fmla="*/ 989178 h 1144364"/>
                <a:gd name="connsiteX33" fmla="*/ 752342 w 1816116"/>
                <a:gd name="connsiteY33" fmla="*/ 1144364 h 1144364"/>
                <a:gd name="connsiteX34" fmla="*/ 274292 w 1816116"/>
                <a:gd name="connsiteY34" fmla="*/ 1111171 h 1144364"/>
                <a:gd name="connsiteX35" fmla="*/ 269834 w 1816116"/>
                <a:gd name="connsiteY35" fmla="*/ 1110335 h 1144364"/>
                <a:gd name="connsiteX0" fmla="*/ 35386 w 1546282"/>
                <a:gd name="connsiteY0" fmla="*/ 785029 h 1144364"/>
                <a:gd name="connsiteX1" fmla="*/ 149695 w 1546282"/>
                <a:gd name="connsiteY1" fmla="*/ 770926 h 1144364"/>
                <a:gd name="connsiteX2" fmla="*/ 482508 w 1546282"/>
                <a:gd name="connsiteY2" fmla="*/ 755652 h 1144364"/>
                <a:gd name="connsiteX3" fmla="*/ 960558 w 1546282"/>
                <a:gd name="connsiteY3" fmla="*/ 788845 h 1144364"/>
                <a:gd name="connsiteX4" fmla="*/ 984284 w 1546282"/>
                <a:gd name="connsiteY4" fmla="*/ 793295 h 1144364"/>
                <a:gd name="connsiteX5" fmla="*/ 1001555 w 1546282"/>
                <a:gd name="connsiteY5" fmla="*/ 734282 h 1144364"/>
                <a:gd name="connsiteX6" fmla="*/ 1133292 w 1546282"/>
                <a:gd name="connsiteY6" fmla="*/ 393155 h 1144364"/>
                <a:gd name="connsiteX7" fmla="*/ 1175429 w 1546282"/>
                <a:gd name="connsiteY7" fmla="*/ 310765 h 1144364"/>
                <a:gd name="connsiteX8" fmla="*/ 1170594 w 1546282"/>
                <a:gd name="connsiteY8" fmla="*/ 291655 h 1144364"/>
                <a:gd name="connsiteX9" fmla="*/ 1177594 w 1546282"/>
                <a:gd name="connsiteY9" fmla="*/ 218950 h 1144364"/>
                <a:gd name="connsiteX10" fmla="*/ 1192552 w 1546282"/>
                <a:gd name="connsiteY10" fmla="*/ 184255 h 1144364"/>
                <a:gd name="connsiteX11" fmla="*/ 1184231 w 1546282"/>
                <a:gd name="connsiteY11" fmla="*/ 174285 h 1144364"/>
                <a:gd name="connsiteX12" fmla="*/ 1176465 w 1546282"/>
                <a:gd name="connsiteY12" fmla="*/ 107516 h 1144364"/>
                <a:gd name="connsiteX13" fmla="*/ 1281064 w 1546282"/>
                <a:gd name="connsiteY13" fmla="*/ 44061 h 1144364"/>
                <a:gd name="connsiteX14" fmla="*/ 1296358 w 1546282"/>
                <a:gd name="connsiteY14" fmla="*/ 51822 h 1144364"/>
                <a:gd name="connsiteX15" fmla="*/ 1314335 w 1546282"/>
                <a:gd name="connsiteY15" fmla="*/ 22259 h 1144364"/>
                <a:gd name="connsiteX16" fmla="*/ 1358579 w 1546282"/>
                <a:gd name="connsiteY16" fmla="*/ 969 h 1144364"/>
                <a:gd name="connsiteX17" fmla="*/ 1392189 w 1546282"/>
                <a:gd name="connsiteY17" fmla="*/ 2786 h 1144364"/>
                <a:gd name="connsiteX18" fmla="*/ 1453526 w 1546282"/>
                <a:gd name="connsiteY18" fmla="*/ 75094 h 1144364"/>
                <a:gd name="connsiteX19" fmla="*/ 1453368 w 1546282"/>
                <a:gd name="connsiteY19" fmla="*/ 77316 h 1144364"/>
                <a:gd name="connsiteX20" fmla="*/ 1484264 w 1546282"/>
                <a:gd name="connsiteY20" fmla="*/ 78986 h 1144364"/>
                <a:gd name="connsiteX21" fmla="*/ 1543121 w 1546282"/>
                <a:gd name="connsiteY21" fmla="*/ 186239 h 1144364"/>
                <a:gd name="connsiteX22" fmla="*/ 1503011 w 1546282"/>
                <a:gd name="connsiteY22" fmla="*/ 240180 h 1144364"/>
                <a:gd name="connsiteX23" fmla="*/ 1478712 w 1546282"/>
                <a:gd name="connsiteY23" fmla="*/ 249096 h 1144364"/>
                <a:gd name="connsiteX24" fmla="*/ 1473969 w 1546282"/>
                <a:gd name="connsiteY24" fmla="*/ 298364 h 1144364"/>
                <a:gd name="connsiteX25" fmla="*/ 1443678 w 1546282"/>
                <a:gd name="connsiteY25" fmla="*/ 364828 h 1144364"/>
                <a:gd name="connsiteX26" fmla="*/ 1429921 w 1546282"/>
                <a:gd name="connsiteY26" fmla="*/ 378975 h 1144364"/>
                <a:gd name="connsiteX27" fmla="*/ 1427651 w 1546282"/>
                <a:gd name="connsiteY27" fmla="*/ 447563 h 1144364"/>
                <a:gd name="connsiteX28" fmla="*/ 1369393 w 1546282"/>
                <a:gd name="connsiteY28" fmla="*/ 832844 h 1144364"/>
                <a:gd name="connsiteX29" fmla="*/ 1338221 w 1546282"/>
                <a:gd name="connsiteY29" fmla="*/ 960842 h 1144364"/>
                <a:gd name="connsiteX30" fmla="*/ 1332725 w 1546282"/>
                <a:gd name="connsiteY30" fmla="*/ 960842 h 1144364"/>
                <a:gd name="connsiteX31" fmla="*/ 1320158 w 1546282"/>
                <a:gd name="connsiteY31" fmla="*/ 989178 h 1144364"/>
                <a:gd name="connsiteX32" fmla="*/ 482508 w 1546282"/>
                <a:gd name="connsiteY32" fmla="*/ 1144364 h 1144364"/>
                <a:gd name="connsiteX33" fmla="*/ 4458 w 1546282"/>
                <a:gd name="connsiteY33" fmla="*/ 1111171 h 1144364"/>
                <a:gd name="connsiteX34" fmla="*/ 0 w 1546282"/>
                <a:gd name="connsiteY34" fmla="*/ 1110335 h 1144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6282" h="1144364">
                  <a:moveTo>
                    <a:pt x="35386" y="785029"/>
                  </a:moveTo>
                  <a:lnTo>
                    <a:pt x="149695" y="770926"/>
                  </a:lnTo>
                  <a:cubicBezTo>
                    <a:pt x="251989" y="761091"/>
                    <a:pt x="364454" y="755652"/>
                    <a:pt x="482508" y="755652"/>
                  </a:cubicBezTo>
                  <a:cubicBezTo>
                    <a:pt x="659589" y="755652"/>
                    <a:pt x="824096" y="767889"/>
                    <a:pt x="960558" y="788845"/>
                  </a:cubicBezTo>
                  <a:lnTo>
                    <a:pt x="984284" y="793295"/>
                  </a:lnTo>
                  <a:lnTo>
                    <a:pt x="1001555" y="734282"/>
                  </a:lnTo>
                  <a:cubicBezTo>
                    <a:pt x="1042765" y="604867"/>
                    <a:pt x="1088001" y="488649"/>
                    <a:pt x="1133292" y="393155"/>
                  </a:cubicBezTo>
                  <a:lnTo>
                    <a:pt x="1175429" y="310765"/>
                  </a:lnTo>
                  <a:lnTo>
                    <a:pt x="1170594" y="291655"/>
                  </a:lnTo>
                  <a:cubicBezTo>
                    <a:pt x="1168826" y="268258"/>
                    <a:pt x="1170980" y="243633"/>
                    <a:pt x="1177594" y="218950"/>
                  </a:cubicBezTo>
                  <a:lnTo>
                    <a:pt x="1192552" y="184255"/>
                  </a:lnTo>
                  <a:lnTo>
                    <a:pt x="1184231" y="174285"/>
                  </a:lnTo>
                  <a:cubicBezTo>
                    <a:pt x="1173580" y="154876"/>
                    <a:pt x="1170150" y="131086"/>
                    <a:pt x="1176465" y="107516"/>
                  </a:cubicBezTo>
                  <a:cubicBezTo>
                    <a:pt x="1189096" y="60376"/>
                    <a:pt x="1235927" y="31966"/>
                    <a:pt x="1281064" y="44061"/>
                  </a:cubicBezTo>
                  <a:lnTo>
                    <a:pt x="1296358" y="51822"/>
                  </a:lnTo>
                  <a:lnTo>
                    <a:pt x="1314335" y="22259"/>
                  </a:lnTo>
                  <a:cubicBezTo>
                    <a:pt x="1326798" y="10997"/>
                    <a:pt x="1342177" y="3518"/>
                    <a:pt x="1358579" y="969"/>
                  </a:cubicBezTo>
                  <a:cubicBezTo>
                    <a:pt x="1369514" y="-730"/>
                    <a:pt x="1380904" y="-238"/>
                    <a:pt x="1392189" y="2786"/>
                  </a:cubicBezTo>
                  <a:cubicBezTo>
                    <a:pt x="1426041" y="11857"/>
                    <a:pt x="1449327" y="41135"/>
                    <a:pt x="1453526" y="75094"/>
                  </a:cubicBezTo>
                  <a:cubicBezTo>
                    <a:pt x="1453473" y="75835"/>
                    <a:pt x="1453421" y="76575"/>
                    <a:pt x="1453368" y="77316"/>
                  </a:cubicBezTo>
                  <a:lnTo>
                    <a:pt x="1484264" y="78986"/>
                  </a:lnTo>
                  <a:cubicBezTo>
                    <a:pt x="1529400" y="91080"/>
                    <a:pt x="1555752" y="139099"/>
                    <a:pt x="1543121" y="186239"/>
                  </a:cubicBezTo>
                  <a:cubicBezTo>
                    <a:pt x="1536806" y="209809"/>
                    <a:pt x="1521940" y="228697"/>
                    <a:pt x="1503011" y="240180"/>
                  </a:cubicBezTo>
                  <a:lnTo>
                    <a:pt x="1478712" y="249096"/>
                  </a:lnTo>
                  <a:lnTo>
                    <a:pt x="1473969" y="298364"/>
                  </a:lnTo>
                  <a:cubicBezTo>
                    <a:pt x="1467355" y="323046"/>
                    <a:pt x="1456908" y="345450"/>
                    <a:pt x="1443678" y="364828"/>
                  </a:cubicBezTo>
                  <a:lnTo>
                    <a:pt x="1429921" y="378975"/>
                  </a:lnTo>
                  <a:cubicBezTo>
                    <a:pt x="1429164" y="401838"/>
                    <a:pt x="1428408" y="424700"/>
                    <a:pt x="1427651" y="447563"/>
                  </a:cubicBezTo>
                  <a:cubicBezTo>
                    <a:pt x="1420199" y="557989"/>
                    <a:pt x="1400644" y="689956"/>
                    <a:pt x="1369393" y="832844"/>
                  </a:cubicBezTo>
                  <a:lnTo>
                    <a:pt x="1338221" y="960842"/>
                  </a:lnTo>
                  <a:lnTo>
                    <a:pt x="1332725" y="960842"/>
                  </a:lnTo>
                  <a:lnTo>
                    <a:pt x="1320158" y="989178"/>
                  </a:lnTo>
                  <a:cubicBezTo>
                    <a:pt x="1240431" y="1077743"/>
                    <a:pt x="895696" y="1144364"/>
                    <a:pt x="482508" y="1144364"/>
                  </a:cubicBezTo>
                  <a:cubicBezTo>
                    <a:pt x="305428" y="1144364"/>
                    <a:pt x="140920" y="1132128"/>
                    <a:pt x="4458" y="1111171"/>
                  </a:cubicBezTo>
                  <a:lnTo>
                    <a:pt x="0" y="1110335"/>
                  </a:lnTo>
                </a:path>
              </a:pathLst>
            </a:custGeom>
            <a:solidFill>
              <a:srgbClr val="FFC000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B08EB59-4799-4BF2-5D33-04192DFE0F10}"/>
                </a:ext>
              </a:extLst>
            </p:cNvPr>
            <p:cNvSpPr/>
            <p:nvPr/>
          </p:nvSpPr>
          <p:spPr bwMode="auto">
            <a:xfrm>
              <a:off x="2672095" y="2753925"/>
              <a:ext cx="435700" cy="205998"/>
            </a:xfrm>
            <a:custGeom>
              <a:avLst/>
              <a:gdLst>
                <a:gd name="connsiteX0" fmla="*/ 270030 w 540060"/>
                <a:gd name="connsiteY0" fmla="*/ 0 h 270030"/>
                <a:gd name="connsiteX1" fmla="*/ 540060 w 540060"/>
                <a:gd name="connsiteY1" fmla="*/ 270030 h 270030"/>
                <a:gd name="connsiteX2" fmla="*/ 443146 w 540060"/>
                <a:gd name="connsiteY2" fmla="*/ 270030 h 270030"/>
                <a:gd name="connsiteX3" fmla="*/ 270030 w 540060"/>
                <a:gd name="connsiteY3" fmla="*/ 96914 h 270030"/>
                <a:gd name="connsiteX4" fmla="*/ 96914 w 540060"/>
                <a:gd name="connsiteY4" fmla="*/ 270030 h 270030"/>
                <a:gd name="connsiteX5" fmla="*/ 0 w 540060"/>
                <a:gd name="connsiteY5" fmla="*/ 270030 h 270030"/>
                <a:gd name="connsiteX6" fmla="*/ 270030 w 540060"/>
                <a:gd name="connsiteY6" fmla="*/ 0 h 27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0060" h="270030">
                  <a:moveTo>
                    <a:pt x="270030" y="0"/>
                  </a:moveTo>
                  <a:cubicBezTo>
                    <a:pt x="419163" y="0"/>
                    <a:pt x="540060" y="120897"/>
                    <a:pt x="540060" y="270030"/>
                  </a:cubicBezTo>
                  <a:lnTo>
                    <a:pt x="443146" y="270030"/>
                  </a:lnTo>
                  <a:cubicBezTo>
                    <a:pt x="443146" y="174421"/>
                    <a:pt x="365639" y="96914"/>
                    <a:pt x="270030" y="96914"/>
                  </a:cubicBezTo>
                  <a:cubicBezTo>
                    <a:pt x="174421" y="96914"/>
                    <a:pt x="96914" y="174421"/>
                    <a:pt x="96914" y="270030"/>
                  </a:cubicBezTo>
                  <a:lnTo>
                    <a:pt x="0" y="270030"/>
                  </a:lnTo>
                  <a:cubicBezTo>
                    <a:pt x="0" y="120897"/>
                    <a:pt x="120897" y="0"/>
                    <a:pt x="27003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D691A08E-B137-AD1E-000E-487F2BB9A291}"/>
                </a:ext>
              </a:extLst>
            </p:cNvPr>
            <p:cNvGrpSpPr/>
            <p:nvPr/>
          </p:nvGrpSpPr>
          <p:grpSpPr>
            <a:xfrm>
              <a:off x="3502852" y="2720002"/>
              <a:ext cx="278574" cy="267134"/>
              <a:chOff x="4441900" y="1017018"/>
              <a:chExt cx="2303295" cy="2208724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9A9F2EA-1E97-5B71-6D2E-2F03183EC1AA}"/>
                  </a:ext>
                </a:extLst>
              </p:cNvPr>
              <p:cNvSpPr/>
              <p:nvPr/>
            </p:nvSpPr>
            <p:spPr bwMode="auto">
              <a:xfrm rot="20825020">
                <a:off x="5095354" y="1730147"/>
                <a:ext cx="389691" cy="883122"/>
              </a:xfrm>
              <a:custGeom>
                <a:avLst/>
                <a:gdLst>
                  <a:gd name="connsiteX0" fmla="*/ 267023 w 389691"/>
                  <a:gd name="connsiteY0" fmla="*/ 0 h 1046302"/>
                  <a:gd name="connsiteX1" fmla="*/ 314819 w 389691"/>
                  <a:gd name="connsiteY1" fmla="*/ 34887 h 1046302"/>
                  <a:gd name="connsiteX2" fmla="*/ 316907 w 389691"/>
                  <a:gd name="connsiteY2" fmla="*/ 46275 h 1046302"/>
                  <a:gd name="connsiteX3" fmla="*/ 317626 w 389691"/>
                  <a:gd name="connsiteY3" fmla="*/ 45741 h 1046302"/>
                  <a:gd name="connsiteX4" fmla="*/ 337818 w 389691"/>
                  <a:gd name="connsiteY4" fmla="*/ 41253 h 1046302"/>
                  <a:gd name="connsiteX5" fmla="*/ 389691 w 389691"/>
                  <a:gd name="connsiteY5" fmla="*/ 98374 h 1046302"/>
                  <a:gd name="connsiteX6" fmla="*/ 358009 w 389691"/>
                  <a:gd name="connsiteY6" fmla="*/ 151006 h 1046302"/>
                  <a:gd name="connsiteX7" fmla="*/ 355990 w 389691"/>
                  <a:gd name="connsiteY7" fmla="*/ 151454 h 1046302"/>
                  <a:gd name="connsiteX8" fmla="*/ 359757 w 389691"/>
                  <a:gd name="connsiteY8" fmla="*/ 180339 h 1046302"/>
                  <a:gd name="connsiteX9" fmla="*/ 351939 w 389691"/>
                  <a:gd name="connsiteY9" fmla="*/ 225231 h 1046302"/>
                  <a:gd name="connsiteX10" fmla="*/ 331378 w 389691"/>
                  <a:gd name="connsiteY10" fmla="*/ 260586 h 1046302"/>
                  <a:gd name="connsiteX11" fmla="*/ 339065 w 389691"/>
                  <a:gd name="connsiteY11" fmla="*/ 276582 h 1046302"/>
                  <a:gd name="connsiteX12" fmla="*/ 367612 w 389691"/>
                  <a:gd name="connsiteY12" fmla="*/ 489286 h 1046302"/>
                  <a:gd name="connsiteX13" fmla="*/ 339065 w 389691"/>
                  <a:gd name="connsiteY13" fmla="*/ 701989 h 1046302"/>
                  <a:gd name="connsiteX14" fmla="*/ 326324 w 389691"/>
                  <a:gd name="connsiteY14" fmla="*/ 728502 h 1046302"/>
                  <a:gd name="connsiteX15" fmla="*/ 298289 w 389691"/>
                  <a:gd name="connsiteY15" fmla="*/ 811620 h 1046302"/>
                  <a:gd name="connsiteX16" fmla="*/ 244619 w 389691"/>
                  <a:gd name="connsiteY16" fmla="*/ 915965 h 1046302"/>
                  <a:gd name="connsiteX17" fmla="*/ 177814 w 389691"/>
                  <a:gd name="connsiteY17" fmla="*/ 1012429 h 1046302"/>
                  <a:gd name="connsiteX18" fmla="*/ 145911 w 389691"/>
                  <a:gd name="connsiteY18" fmla="*/ 1046302 h 1046302"/>
                  <a:gd name="connsiteX19" fmla="*/ 110198 w 389691"/>
                  <a:gd name="connsiteY19" fmla="*/ 949801 h 1046302"/>
                  <a:gd name="connsiteX20" fmla="*/ 0 w 389691"/>
                  <a:gd name="connsiteY20" fmla="*/ 990583 h 1046302"/>
                  <a:gd name="connsiteX21" fmla="*/ 23798 w 389691"/>
                  <a:gd name="connsiteY21" fmla="*/ 920027 h 1046302"/>
                  <a:gd name="connsiteX22" fmla="*/ 77468 w 389691"/>
                  <a:gd name="connsiteY22" fmla="*/ 815682 h 1046302"/>
                  <a:gd name="connsiteX23" fmla="*/ 144273 w 389691"/>
                  <a:gd name="connsiteY23" fmla="*/ 719218 h 1046302"/>
                  <a:gd name="connsiteX24" fmla="*/ 193563 w 389691"/>
                  <a:gd name="connsiteY24" fmla="*/ 666884 h 1046302"/>
                  <a:gd name="connsiteX25" fmla="*/ 180345 w 389691"/>
                  <a:gd name="connsiteY25" fmla="*/ 606374 h 1046302"/>
                  <a:gd name="connsiteX26" fmla="*/ 172686 w 389691"/>
                  <a:gd name="connsiteY26" fmla="*/ 489286 h 1046302"/>
                  <a:gd name="connsiteX27" fmla="*/ 201232 w 389691"/>
                  <a:gd name="connsiteY27" fmla="*/ 276582 h 1046302"/>
                  <a:gd name="connsiteX28" fmla="*/ 203279 w 389691"/>
                  <a:gd name="connsiteY28" fmla="*/ 272322 h 1046302"/>
                  <a:gd name="connsiteX29" fmla="*/ 189934 w 389691"/>
                  <a:gd name="connsiteY29" fmla="*/ 261891 h 1046302"/>
                  <a:gd name="connsiteX30" fmla="*/ 160796 w 389691"/>
                  <a:gd name="connsiteY30" fmla="*/ 180339 h 1046302"/>
                  <a:gd name="connsiteX31" fmla="*/ 168614 w 389691"/>
                  <a:gd name="connsiteY31" fmla="*/ 135446 h 1046302"/>
                  <a:gd name="connsiteX32" fmla="*/ 178978 w 389691"/>
                  <a:gd name="connsiteY32" fmla="*/ 117625 h 1046302"/>
                  <a:gd name="connsiteX33" fmla="*/ 176437 w 389691"/>
                  <a:gd name="connsiteY33" fmla="*/ 103766 h 1046302"/>
                  <a:gd name="connsiteX34" fmla="*/ 191630 w 389691"/>
                  <a:gd name="connsiteY34" fmla="*/ 63376 h 1046302"/>
                  <a:gd name="connsiteX35" fmla="*/ 216045 w 389691"/>
                  <a:gd name="connsiteY35" fmla="*/ 52239 h 1046302"/>
                  <a:gd name="connsiteX36" fmla="*/ 219226 w 389691"/>
                  <a:gd name="connsiteY36" fmla="*/ 34887 h 1046302"/>
                  <a:gd name="connsiteX37" fmla="*/ 267023 w 389691"/>
                  <a:gd name="connsiteY37" fmla="*/ 0 h 1046302"/>
                  <a:gd name="connsiteX0" fmla="*/ 110198 w 389691"/>
                  <a:gd name="connsiteY0" fmla="*/ 949801 h 1046302"/>
                  <a:gd name="connsiteX1" fmla="*/ 0 w 389691"/>
                  <a:gd name="connsiteY1" fmla="*/ 990583 h 1046302"/>
                  <a:gd name="connsiteX2" fmla="*/ 23798 w 389691"/>
                  <a:gd name="connsiteY2" fmla="*/ 920027 h 1046302"/>
                  <a:gd name="connsiteX3" fmla="*/ 77468 w 389691"/>
                  <a:gd name="connsiteY3" fmla="*/ 815682 h 1046302"/>
                  <a:gd name="connsiteX4" fmla="*/ 144273 w 389691"/>
                  <a:gd name="connsiteY4" fmla="*/ 719218 h 1046302"/>
                  <a:gd name="connsiteX5" fmla="*/ 193563 w 389691"/>
                  <a:gd name="connsiteY5" fmla="*/ 666884 h 1046302"/>
                  <a:gd name="connsiteX6" fmla="*/ 180345 w 389691"/>
                  <a:gd name="connsiteY6" fmla="*/ 606374 h 1046302"/>
                  <a:gd name="connsiteX7" fmla="*/ 172686 w 389691"/>
                  <a:gd name="connsiteY7" fmla="*/ 489286 h 1046302"/>
                  <a:gd name="connsiteX8" fmla="*/ 201232 w 389691"/>
                  <a:gd name="connsiteY8" fmla="*/ 276582 h 1046302"/>
                  <a:gd name="connsiteX9" fmla="*/ 203279 w 389691"/>
                  <a:gd name="connsiteY9" fmla="*/ 272322 h 1046302"/>
                  <a:gd name="connsiteX10" fmla="*/ 189934 w 389691"/>
                  <a:gd name="connsiteY10" fmla="*/ 261891 h 1046302"/>
                  <a:gd name="connsiteX11" fmla="*/ 160796 w 389691"/>
                  <a:gd name="connsiteY11" fmla="*/ 180339 h 1046302"/>
                  <a:gd name="connsiteX12" fmla="*/ 168614 w 389691"/>
                  <a:gd name="connsiteY12" fmla="*/ 135446 h 1046302"/>
                  <a:gd name="connsiteX13" fmla="*/ 178978 w 389691"/>
                  <a:gd name="connsiteY13" fmla="*/ 117625 h 1046302"/>
                  <a:gd name="connsiteX14" fmla="*/ 176437 w 389691"/>
                  <a:gd name="connsiteY14" fmla="*/ 103766 h 1046302"/>
                  <a:gd name="connsiteX15" fmla="*/ 191630 w 389691"/>
                  <a:gd name="connsiteY15" fmla="*/ 63376 h 1046302"/>
                  <a:gd name="connsiteX16" fmla="*/ 216045 w 389691"/>
                  <a:gd name="connsiteY16" fmla="*/ 52239 h 1046302"/>
                  <a:gd name="connsiteX17" fmla="*/ 219226 w 389691"/>
                  <a:gd name="connsiteY17" fmla="*/ 34887 h 1046302"/>
                  <a:gd name="connsiteX18" fmla="*/ 267023 w 389691"/>
                  <a:gd name="connsiteY18" fmla="*/ 0 h 1046302"/>
                  <a:gd name="connsiteX19" fmla="*/ 314819 w 389691"/>
                  <a:gd name="connsiteY19" fmla="*/ 34887 h 1046302"/>
                  <a:gd name="connsiteX20" fmla="*/ 316907 w 389691"/>
                  <a:gd name="connsiteY20" fmla="*/ 46275 h 1046302"/>
                  <a:gd name="connsiteX21" fmla="*/ 317626 w 389691"/>
                  <a:gd name="connsiteY21" fmla="*/ 45741 h 1046302"/>
                  <a:gd name="connsiteX22" fmla="*/ 337818 w 389691"/>
                  <a:gd name="connsiteY22" fmla="*/ 41253 h 1046302"/>
                  <a:gd name="connsiteX23" fmla="*/ 389691 w 389691"/>
                  <a:gd name="connsiteY23" fmla="*/ 98374 h 1046302"/>
                  <a:gd name="connsiteX24" fmla="*/ 358009 w 389691"/>
                  <a:gd name="connsiteY24" fmla="*/ 151006 h 1046302"/>
                  <a:gd name="connsiteX25" fmla="*/ 355990 w 389691"/>
                  <a:gd name="connsiteY25" fmla="*/ 151454 h 1046302"/>
                  <a:gd name="connsiteX26" fmla="*/ 359757 w 389691"/>
                  <a:gd name="connsiteY26" fmla="*/ 180339 h 1046302"/>
                  <a:gd name="connsiteX27" fmla="*/ 351939 w 389691"/>
                  <a:gd name="connsiteY27" fmla="*/ 225231 h 1046302"/>
                  <a:gd name="connsiteX28" fmla="*/ 331378 w 389691"/>
                  <a:gd name="connsiteY28" fmla="*/ 260586 h 1046302"/>
                  <a:gd name="connsiteX29" fmla="*/ 339065 w 389691"/>
                  <a:gd name="connsiteY29" fmla="*/ 276582 h 1046302"/>
                  <a:gd name="connsiteX30" fmla="*/ 367612 w 389691"/>
                  <a:gd name="connsiteY30" fmla="*/ 489286 h 1046302"/>
                  <a:gd name="connsiteX31" fmla="*/ 339065 w 389691"/>
                  <a:gd name="connsiteY31" fmla="*/ 701989 h 1046302"/>
                  <a:gd name="connsiteX32" fmla="*/ 326324 w 389691"/>
                  <a:gd name="connsiteY32" fmla="*/ 728502 h 1046302"/>
                  <a:gd name="connsiteX33" fmla="*/ 298289 w 389691"/>
                  <a:gd name="connsiteY33" fmla="*/ 811620 h 1046302"/>
                  <a:gd name="connsiteX34" fmla="*/ 244619 w 389691"/>
                  <a:gd name="connsiteY34" fmla="*/ 915965 h 1046302"/>
                  <a:gd name="connsiteX35" fmla="*/ 177814 w 389691"/>
                  <a:gd name="connsiteY35" fmla="*/ 1012429 h 1046302"/>
                  <a:gd name="connsiteX36" fmla="*/ 145911 w 389691"/>
                  <a:gd name="connsiteY36" fmla="*/ 1046302 h 1046302"/>
                  <a:gd name="connsiteX37" fmla="*/ 201638 w 389691"/>
                  <a:gd name="connsiteY37" fmla="*/ 1041241 h 1046302"/>
                  <a:gd name="connsiteX0" fmla="*/ 0 w 389691"/>
                  <a:gd name="connsiteY0" fmla="*/ 990583 h 1046302"/>
                  <a:gd name="connsiteX1" fmla="*/ 23798 w 389691"/>
                  <a:gd name="connsiteY1" fmla="*/ 920027 h 1046302"/>
                  <a:gd name="connsiteX2" fmla="*/ 77468 w 389691"/>
                  <a:gd name="connsiteY2" fmla="*/ 815682 h 1046302"/>
                  <a:gd name="connsiteX3" fmla="*/ 144273 w 389691"/>
                  <a:gd name="connsiteY3" fmla="*/ 719218 h 1046302"/>
                  <a:gd name="connsiteX4" fmla="*/ 193563 w 389691"/>
                  <a:gd name="connsiteY4" fmla="*/ 666884 h 1046302"/>
                  <a:gd name="connsiteX5" fmla="*/ 180345 w 389691"/>
                  <a:gd name="connsiteY5" fmla="*/ 606374 h 1046302"/>
                  <a:gd name="connsiteX6" fmla="*/ 172686 w 389691"/>
                  <a:gd name="connsiteY6" fmla="*/ 489286 h 1046302"/>
                  <a:gd name="connsiteX7" fmla="*/ 201232 w 389691"/>
                  <a:gd name="connsiteY7" fmla="*/ 276582 h 1046302"/>
                  <a:gd name="connsiteX8" fmla="*/ 203279 w 389691"/>
                  <a:gd name="connsiteY8" fmla="*/ 272322 h 1046302"/>
                  <a:gd name="connsiteX9" fmla="*/ 189934 w 389691"/>
                  <a:gd name="connsiteY9" fmla="*/ 261891 h 1046302"/>
                  <a:gd name="connsiteX10" fmla="*/ 160796 w 389691"/>
                  <a:gd name="connsiteY10" fmla="*/ 180339 h 1046302"/>
                  <a:gd name="connsiteX11" fmla="*/ 168614 w 389691"/>
                  <a:gd name="connsiteY11" fmla="*/ 135446 h 1046302"/>
                  <a:gd name="connsiteX12" fmla="*/ 178978 w 389691"/>
                  <a:gd name="connsiteY12" fmla="*/ 117625 h 1046302"/>
                  <a:gd name="connsiteX13" fmla="*/ 176437 w 389691"/>
                  <a:gd name="connsiteY13" fmla="*/ 103766 h 1046302"/>
                  <a:gd name="connsiteX14" fmla="*/ 191630 w 389691"/>
                  <a:gd name="connsiteY14" fmla="*/ 63376 h 1046302"/>
                  <a:gd name="connsiteX15" fmla="*/ 216045 w 389691"/>
                  <a:gd name="connsiteY15" fmla="*/ 52239 h 1046302"/>
                  <a:gd name="connsiteX16" fmla="*/ 219226 w 389691"/>
                  <a:gd name="connsiteY16" fmla="*/ 34887 h 1046302"/>
                  <a:gd name="connsiteX17" fmla="*/ 267023 w 389691"/>
                  <a:gd name="connsiteY17" fmla="*/ 0 h 1046302"/>
                  <a:gd name="connsiteX18" fmla="*/ 314819 w 389691"/>
                  <a:gd name="connsiteY18" fmla="*/ 34887 h 1046302"/>
                  <a:gd name="connsiteX19" fmla="*/ 316907 w 389691"/>
                  <a:gd name="connsiteY19" fmla="*/ 46275 h 1046302"/>
                  <a:gd name="connsiteX20" fmla="*/ 317626 w 389691"/>
                  <a:gd name="connsiteY20" fmla="*/ 45741 h 1046302"/>
                  <a:gd name="connsiteX21" fmla="*/ 337818 w 389691"/>
                  <a:gd name="connsiteY21" fmla="*/ 41253 h 1046302"/>
                  <a:gd name="connsiteX22" fmla="*/ 389691 w 389691"/>
                  <a:gd name="connsiteY22" fmla="*/ 98374 h 1046302"/>
                  <a:gd name="connsiteX23" fmla="*/ 358009 w 389691"/>
                  <a:gd name="connsiteY23" fmla="*/ 151006 h 1046302"/>
                  <a:gd name="connsiteX24" fmla="*/ 355990 w 389691"/>
                  <a:gd name="connsiteY24" fmla="*/ 151454 h 1046302"/>
                  <a:gd name="connsiteX25" fmla="*/ 359757 w 389691"/>
                  <a:gd name="connsiteY25" fmla="*/ 180339 h 1046302"/>
                  <a:gd name="connsiteX26" fmla="*/ 351939 w 389691"/>
                  <a:gd name="connsiteY26" fmla="*/ 225231 h 1046302"/>
                  <a:gd name="connsiteX27" fmla="*/ 331378 w 389691"/>
                  <a:gd name="connsiteY27" fmla="*/ 260586 h 1046302"/>
                  <a:gd name="connsiteX28" fmla="*/ 339065 w 389691"/>
                  <a:gd name="connsiteY28" fmla="*/ 276582 h 1046302"/>
                  <a:gd name="connsiteX29" fmla="*/ 367612 w 389691"/>
                  <a:gd name="connsiteY29" fmla="*/ 489286 h 1046302"/>
                  <a:gd name="connsiteX30" fmla="*/ 339065 w 389691"/>
                  <a:gd name="connsiteY30" fmla="*/ 701989 h 1046302"/>
                  <a:gd name="connsiteX31" fmla="*/ 326324 w 389691"/>
                  <a:gd name="connsiteY31" fmla="*/ 728502 h 1046302"/>
                  <a:gd name="connsiteX32" fmla="*/ 298289 w 389691"/>
                  <a:gd name="connsiteY32" fmla="*/ 811620 h 1046302"/>
                  <a:gd name="connsiteX33" fmla="*/ 244619 w 389691"/>
                  <a:gd name="connsiteY33" fmla="*/ 915965 h 1046302"/>
                  <a:gd name="connsiteX34" fmla="*/ 177814 w 389691"/>
                  <a:gd name="connsiteY34" fmla="*/ 1012429 h 1046302"/>
                  <a:gd name="connsiteX35" fmla="*/ 145911 w 389691"/>
                  <a:gd name="connsiteY35" fmla="*/ 1046302 h 1046302"/>
                  <a:gd name="connsiteX36" fmla="*/ 201638 w 389691"/>
                  <a:gd name="connsiteY36" fmla="*/ 1041241 h 1046302"/>
                  <a:gd name="connsiteX0" fmla="*/ 0 w 389691"/>
                  <a:gd name="connsiteY0" fmla="*/ 990583 h 1046302"/>
                  <a:gd name="connsiteX1" fmla="*/ 23798 w 389691"/>
                  <a:gd name="connsiteY1" fmla="*/ 920027 h 1046302"/>
                  <a:gd name="connsiteX2" fmla="*/ 77468 w 389691"/>
                  <a:gd name="connsiteY2" fmla="*/ 815682 h 1046302"/>
                  <a:gd name="connsiteX3" fmla="*/ 144273 w 389691"/>
                  <a:gd name="connsiteY3" fmla="*/ 719218 h 1046302"/>
                  <a:gd name="connsiteX4" fmla="*/ 193563 w 389691"/>
                  <a:gd name="connsiteY4" fmla="*/ 666884 h 1046302"/>
                  <a:gd name="connsiteX5" fmla="*/ 180345 w 389691"/>
                  <a:gd name="connsiteY5" fmla="*/ 606374 h 1046302"/>
                  <a:gd name="connsiteX6" fmla="*/ 172686 w 389691"/>
                  <a:gd name="connsiteY6" fmla="*/ 489286 h 1046302"/>
                  <a:gd name="connsiteX7" fmla="*/ 201232 w 389691"/>
                  <a:gd name="connsiteY7" fmla="*/ 276582 h 1046302"/>
                  <a:gd name="connsiteX8" fmla="*/ 203279 w 389691"/>
                  <a:gd name="connsiteY8" fmla="*/ 272322 h 1046302"/>
                  <a:gd name="connsiteX9" fmla="*/ 189934 w 389691"/>
                  <a:gd name="connsiteY9" fmla="*/ 261891 h 1046302"/>
                  <a:gd name="connsiteX10" fmla="*/ 160796 w 389691"/>
                  <a:gd name="connsiteY10" fmla="*/ 180339 h 1046302"/>
                  <a:gd name="connsiteX11" fmla="*/ 168614 w 389691"/>
                  <a:gd name="connsiteY11" fmla="*/ 135446 h 1046302"/>
                  <a:gd name="connsiteX12" fmla="*/ 178978 w 389691"/>
                  <a:gd name="connsiteY12" fmla="*/ 117625 h 1046302"/>
                  <a:gd name="connsiteX13" fmla="*/ 176437 w 389691"/>
                  <a:gd name="connsiteY13" fmla="*/ 103766 h 1046302"/>
                  <a:gd name="connsiteX14" fmla="*/ 191630 w 389691"/>
                  <a:gd name="connsiteY14" fmla="*/ 63376 h 1046302"/>
                  <a:gd name="connsiteX15" fmla="*/ 216045 w 389691"/>
                  <a:gd name="connsiteY15" fmla="*/ 52239 h 1046302"/>
                  <a:gd name="connsiteX16" fmla="*/ 219226 w 389691"/>
                  <a:gd name="connsiteY16" fmla="*/ 34887 h 1046302"/>
                  <a:gd name="connsiteX17" fmla="*/ 267023 w 389691"/>
                  <a:gd name="connsiteY17" fmla="*/ 0 h 1046302"/>
                  <a:gd name="connsiteX18" fmla="*/ 314819 w 389691"/>
                  <a:gd name="connsiteY18" fmla="*/ 34887 h 1046302"/>
                  <a:gd name="connsiteX19" fmla="*/ 316907 w 389691"/>
                  <a:gd name="connsiteY19" fmla="*/ 46275 h 1046302"/>
                  <a:gd name="connsiteX20" fmla="*/ 317626 w 389691"/>
                  <a:gd name="connsiteY20" fmla="*/ 45741 h 1046302"/>
                  <a:gd name="connsiteX21" fmla="*/ 337818 w 389691"/>
                  <a:gd name="connsiteY21" fmla="*/ 41253 h 1046302"/>
                  <a:gd name="connsiteX22" fmla="*/ 389691 w 389691"/>
                  <a:gd name="connsiteY22" fmla="*/ 98374 h 1046302"/>
                  <a:gd name="connsiteX23" fmla="*/ 358009 w 389691"/>
                  <a:gd name="connsiteY23" fmla="*/ 151006 h 1046302"/>
                  <a:gd name="connsiteX24" fmla="*/ 355990 w 389691"/>
                  <a:gd name="connsiteY24" fmla="*/ 151454 h 1046302"/>
                  <a:gd name="connsiteX25" fmla="*/ 359757 w 389691"/>
                  <a:gd name="connsiteY25" fmla="*/ 180339 h 1046302"/>
                  <a:gd name="connsiteX26" fmla="*/ 351939 w 389691"/>
                  <a:gd name="connsiteY26" fmla="*/ 225231 h 1046302"/>
                  <a:gd name="connsiteX27" fmla="*/ 331378 w 389691"/>
                  <a:gd name="connsiteY27" fmla="*/ 260586 h 1046302"/>
                  <a:gd name="connsiteX28" fmla="*/ 339065 w 389691"/>
                  <a:gd name="connsiteY28" fmla="*/ 276582 h 1046302"/>
                  <a:gd name="connsiteX29" fmla="*/ 367612 w 389691"/>
                  <a:gd name="connsiteY29" fmla="*/ 489286 h 1046302"/>
                  <a:gd name="connsiteX30" fmla="*/ 339065 w 389691"/>
                  <a:gd name="connsiteY30" fmla="*/ 701989 h 1046302"/>
                  <a:gd name="connsiteX31" fmla="*/ 326324 w 389691"/>
                  <a:gd name="connsiteY31" fmla="*/ 728502 h 1046302"/>
                  <a:gd name="connsiteX32" fmla="*/ 298289 w 389691"/>
                  <a:gd name="connsiteY32" fmla="*/ 811620 h 1046302"/>
                  <a:gd name="connsiteX33" fmla="*/ 244619 w 389691"/>
                  <a:gd name="connsiteY33" fmla="*/ 915965 h 1046302"/>
                  <a:gd name="connsiteX34" fmla="*/ 177814 w 389691"/>
                  <a:gd name="connsiteY34" fmla="*/ 1012429 h 1046302"/>
                  <a:gd name="connsiteX35" fmla="*/ 145911 w 389691"/>
                  <a:gd name="connsiteY35" fmla="*/ 1046302 h 1046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89691" h="1046302">
                    <a:moveTo>
                      <a:pt x="0" y="990583"/>
                    </a:moveTo>
                    <a:lnTo>
                      <a:pt x="23798" y="920027"/>
                    </a:lnTo>
                    <a:cubicBezTo>
                      <a:pt x="38083" y="886630"/>
                      <a:pt x="56101" y="851297"/>
                      <a:pt x="77468" y="815682"/>
                    </a:cubicBezTo>
                    <a:cubicBezTo>
                      <a:pt x="98835" y="780067"/>
                      <a:pt x="121530" y="747541"/>
                      <a:pt x="144273" y="719218"/>
                    </a:cubicBezTo>
                    <a:lnTo>
                      <a:pt x="193563" y="666884"/>
                    </a:lnTo>
                    <a:lnTo>
                      <a:pt x="180345" y="606374"/>
                    </a:lnTo>
                    <a:cubicBezTo>
                      <a:pt x="175413" y="570386"/>
                      <a:pt x="172686" y="530819"/>
                      <a:pt x="172686" y="489286"/>
                    </a:cubicBezTo>
                    <a:cubicBezTo>
                      <a:pt x="172686" y="406220"/>
                      <a:pt x="183594" y="331018"/>
                      <a:pt x="201232" y="276582"/>
                    </a:cubicBezTo>
                    <a:lnTo>
                      <a:pt x="203279" y="272322"/>
                    </a:lnTo>
                    <a:lnTo>
                      <a:pt x="189934" y="261891"/>
                    </a:lnTo>
                    <a:cubicBezTo>
                      <a:pt x="171931" y="241020"/>
                      <a:pt x="160796" y="212187"/>
                      <a:pt x="160796" y="180339"/>
                    </a:cubicBezTo>
                    <a:cubicBezTo>
                      <a:pt x="160797" y="164415"/>
                      <a:pt x="163580" y="149245"/>
                      <a:pt x="168614" y="135446"/>
                    </a:cubicBezTo>
                    <a:lnTo>
                      <a:pt x="178978" y="117625"/>
                    </a:lnTo>
                    <a:lnTo>
                      <a:pt x="176437" y="103766"/>
                    </a:lnTo>
                    <a:cubicBezTo>
                      <a:pt x="176437" y="87993"/>
                      <a:pt x="182243" y="73712"/>
                      <a:pt x="191630" y="63376"/>
                    </a:cubicBezTo>
                    <a:lnTo>
                      <a:pt x="216045" y="52239"/>
                    </a:lnTo>
                    <a:lnTo>
                      <a:pt x="219226" y="34887"/>
                    </a:lnTo>
                    <a:cubicBezTo>
                      <a:pt x="227101" y="14386"/>
                      <a:pt x="245536" y="0"/>
                      <a:pt x="267023" y="0"/>
                    </a:cubicBezTo>
                    <a:cubicBezTo>
                      <a:pt x="288509" y="0"/>
                      <a:pt x="306945" y="14386"/>
                      <a:pt x="314819" y="34887"/>
                    </a:cubicBezTo>
                    <a:lnTo>
                      <a:pt x="316907" y="46275"/>
                    </a:lnTo>
                    <a:lnTo>
                      <a:pt x="317626" y="45741"/>
                    </a:lnTo>
                    <a:cubicBezTo>
                      <a:pt x="323832" y="42851"/>
                      <a:pt x="330655" y="41253"/>
                      <a:pt x="337818" y="41253"/>
                    </a:cubicBezTo>
                    <a:cubicBezTo>
                      <a:pt x="366467" y="41253"/>
                      <a:pt x="389691" y="66827"/>
                      <a:pt x="389691" y="98374"/>
                    </a:cubicBezTo>
                    <a:cubicBezTo>
                      <a:pt x="389691" y="122034"/>
                      <a:pt x="376627" y="142334"/>
                      <a:pt x="358009" y="151006"/>
                    </a:cubicBezTo>
                    <a:lnTo>
                      <a:pt x="355990" y="151454"/>
                    </a:lnTo>
                    <a:lnTo>
                      <a:pt x="359757" y="180339"/>
                    </a:lnTo>
                    <a:cubicBezTo>
                      <a:pt x="359757" y="196263"/>
                      <a:pt x="356973" y="211433"/>
                      <a:pt x="351939" y="225231"/>
                    </a:cubicBezTo>
                    <a:lnTo>
                      <a:pt x="331378" y="260586"/>
                    </a:lnTo>
                    <a:lnTo>
                      <a:pt x="339065" y="276582"/>
                    </a:lnTo>
                    <a:cubicBezTo>
                      <a:pt x="356702" y="331018"/>
                      <a:pt x="367612" y="406220"/>
                      <a:pt x="367612" y="489286"/>
                    </a:cubicBezTo>
                    <a:cubicBezTo>
                      <a:pt x="367612" y="572352"/>
                      <a:pt x="356703" y="647554"/>
                      <a:pt x="339065" y="701989"/>
                    </a:cubicBezTo>
                    <a:lnTo>
                      <a:pt x="326324" y="728502"/>
                    </a:lnTo>
                    <a:lnTo>
                      <a:pt x="298289" y="811620"/>
                    </a:lnTo>
                    <a:cubicBezTo>
                      <a:pt x="284004" y="845017"/>
                      <a:pt x="265986" y="880350"/>
                      <a:pt x="244619" y="915965"/>
                    </a:cubicBezTo>
                    <a:cubicBezTo>
                      <a:pt x="223252" y="951580"/>
                      <a:pt x="200557" y="984106"/>
                      <a:pt x="177814" y="1012429"/>
                    </a:cubicBezTo>
                    <a:lnTo>
                      <a:pt x="145911" y="1046302"/>
                    </a:lnTo>
                  </a:path>
                </a:pathLst>
              </a:cu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74B2844-7EE4-99CC-A90B-FDE69ABA3E80}"/>
                  </a:ext>
                </a:extLst>
              </p:cNvPr>
              <p:cNvSpPr/>
              <p:nvPr/>
            </p:nvSpPr>
            <p:spPr bwMode="auto">
              <a:xfrm rot="7200000">
                <a:off x="4733689" y="1378118"/>
                <a:ext cx="688321" cy="588969"/>
              </a:xfrm>
              <a:custGeom>
                <a:avLst/>
                <a:gdLst>
                  <a:gd name="connsiteX0" fmla="*/ 62830 w 688321"/>
                  <a:gd name="connsiteY0" fmla="*/ 545071 h 588969"/>
                  <a:gd name="connsiteX1" fmla="*/ 49495 w 688321"/>
                  <a:gd name="connsiteY1" fmla="*/ 521186 h 588969"/>
                  <a:gd name="connsiteX2" fmla="*/ 49447 w 688321"/>
                  <a:gd name="connsiteY2" fmla="*/ 517835 h 588969"/>
                  <a:gd name="connsiteX3" fmla="*/ 31593 w 688321"/>
                  <a:gd name="connsiteY3" fmla="*/ 486059 h 588969"/>
                  <a:gd name="connsiteX4" fmla="*/ 0 w 688321"/>
                  <a:gd name="connsiteY4" fmla="*/ 284727 h 588969"/>
                  <a:gd name="connsiteX5" fmla="*/ 107863 w 688321"/>
                  <a:gd name="connsiteY5" fmla="*/ 0 h 588969"/>
                  <a:gd name="connsiteX6" fmla="*/ 215726 w 688321"/>
                  <a:gd name="connsiteY6" fmla="*/ 284727 h 588969"/>
                  <a:gd name="connsiteX7" fmla="*/ 210491 w 688321"/>
                  <a:gd name="connsiteY7" fmla="*/ 353174 h 588969"/>
                  <a:gd name="connsiteX8" fmla="*/ 212631 w 688321"/>
                  <a:gd name="connsiteY8" fmla="*/ 351935 h 588969"/>
                  <a:gd name="connsiteX9" fmla="*/ 333926 w 688321"/>
                  <a:gd name="connsiteY9" fmla="*/ 308728 h 588969"/>
                  <a:gd name="connsiteX10" fmla="*/ 686479 w 688321"/>
                  <a:gd name="connsiteY10" fmla="*/ 350507 h 588969"/>
                  <a:gd name="connsiteX11" fmla="*/ 402048 w 688321"/>
                  <a:gd name="connsiteY11" fmla="*/ 562965 h 588969"/>
                  <a:gd name="connsiteX12" fmla="*/ 122932 w 688321"/>
                  <a:gd name="connsiteY12" fmla="*/ 577685 h 588969"/>
                  <a:gd name="connsiteX13" fmla="*/ 88992 w 688321"/>
                  <a:gd name="connsiteY13" fmla="*/ 564433 h 588969"/>
                  <a:gd name="connsiteX14" fmla="*/ 86125 w 688321"/>
                  <a:gd name="connsiteY14" fmla="*/ 563670 h 588969"/>
                  <a:gd name="connsiteX15" fmla="*/ 70678 w 688321"/>
                  <a:gd name="connsiteY15" fmla="*/ 551012 h 588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88321" h="588969">
                    <a:moveTo>
                      <a:pt x="62830" y="545071"/>
                    </a:moveTo>
                    <a:cubicBezTo>
                      <a:pt x="56370" y="537933"/>
                      <a:pt x="51846" y="529962"/>
                      <a:pt x="49495" y="521186"/>
                    </a:cubicBezTo>
                    <a:lnTo>
                      <a:pt x="49447" y="517835"/>
                    </a:lnTo>
                    <a:lnTo>
                      <a:pt x="31593" y="486059"/>
                    </a:lnTo>
                    <a:cubicBezTo>
                      <a:pt x="12073" y="434534"/>
                      <a:pt x="0" y="363352"/>
                      <a:pt x="0" y="284727"/>
                    </a:cubicBezTo>
                    <a:cubicBezTo>
                      <a:pt x="0" y="127477"/>
                      <a:pt x="48292" y="0"/>
                      <a:pt x="107863" y="0"/>
                    </a:cubicBezTo>
                    <a:cubicBezTo>
                      <a:pt x="167434" y="0"/>
                      <a:pt x="215726" y="127477"/>
                      <a:pt x="215726" y="284727"/>
                    </a:cubicBezTo>
                    <a:lnTo>
                      <a:pt x="210491" y="353174"/>
                    </a:lnTo>
                    <a:lnTo>
                      <a:pt x="212631" y="351935"/>
                    </a:lnTo>
                    <a:cubicBezTo>
                      <a:pt x="249011" y="335293"/>
                      <a:pt x="289951" y="320511"/>
                      <a:pt x="333926" y="308728"/>
                    </a:cubicBezTo>
                    <a:cubicBezTo>
                      <a:pt x="509823" y="261596"/>
                      <a:pt x="667667" y="280301"/>
                      <a:pt x="686479" y="350507"/>
                    </a:cubicBezTo>
                    <a:cubicBezTo>
                      <a:pt x="705290" y="420712"/>
                      <a:pt x="577946" y="515833"/>
                      <a:pt x="402048" y="562965"/>
                    </a:cubicBezTo>
                    <a:cubicBezTo>
                      <a:pt x="292112" y="592422"/>
                      <a:pt x="189228" y="596162"/>
                      <a:pt x="122932" y="577685"/>
                    </a:cubicBezTo>
                    <a:lnTo>
                      <a:pt x="88992" y="564433"/>
                    </a:lnTo>
                    <a:lnTo>
                      <a:pt x="86125" y="563670"/>
                    </a:lnTo>
                    <a:lnTo>
                      <a:pt x="70678" y="551012"/>
                    </a:lnTo>
                    <a:close/>
                  </a:path>
                </a:pathLst>
              </a:cu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8F209055-8FDF-5538-4909-49F31DDBA392}"/>
                  </a:ext>
                </a:extLst>
              </p:cNvPr>
              <p:cNvSpPr/>
              <p:nvPr/>
            </p:nvSpPr>
            <p:spPr bwMode="auto">
              <a:xfrm rot="12600000">
                <a:off x="5686889" y="1904363"/>
                <a:ext cx="571182" cy="1202676"/>
              </a:xfrm>
              <a:custGeom>
                <a:avLst/>
                <a:gdLst>
                  <a:gd name="connsiteX0" fmla="*/ 523339 w 576259"/>
                  <a:gd name="connsiteY0" fmla="*/ 792449 h 1202230"/>
                  <a:gd name="connsiteX1" fmla="*/ 502850 w 576259"/>
                  <a:gd name="connsiteY1" fmla="*/ 816462 h 1202230"/>
                  <a:gd name="connsiteX2" fmla="*/ 484764 w 576259"/>
                  <a:gd name="connsiteY2" fmla="*/ 825915 h 1202230"/>
                  <a:gd name="connsiteX3" fmla="*/ 479826 w 576259"/>
                  <a:gd name="connsiteY3" fmla="*/ 830225 h 1202230"/>
                  <a:gd name="connsiteX4" fmla="*/ 265948 w 576259"/>
                  <a:gd name="connsiteY4" fmla="*/ 884109 h 1202230"/>
                  <a:gd name="connsiteX5" fmla="*/ 210299 w 576259"/>
                  <a:gd name="connsiteY5" fmla="*/ 878785 h 1202230"/>
                  <a:gd name="connsiteX6" fmla="*/ 230650 w 576259"/>
                  <a:gd name="connsiteY6" fmla="*/ 919834 h 1202230"/>
                  <a:gd name="connsiteX7" fmla="*/ 147205 w 576259"/>
                  <a:gd name="connsiteY7" fmla="*/ 1201795 h 1202230"/>
                  <a:gd name="connsiteX8" fmla="*/ 33925 w 576259"/>
                  <a:gd name="connsiteY8" fmla="*/ 969061 h 1202230"/>
                  <a:gd name="connsiteX9" fmla="*/ 19148 w 576259"/>
                  <a:gd name="connsiteY9" fmla="*/ 723878 h 1202230"/>
                  <a:gd name="connsiteX10" fmla="*/ 21956 w 576259"/>
                  <a:gd name="connsiteY10" fmla="*/ 723985 h 1202230"/>
                  <a:gd name="connsiteX11" fmla="*/ 28288 w 576259"/>
                  <a:gd name="connsiteY11" fmla="*/ 714320 h 1202230"/>
                  <a:gd name="connsiteX12" fmla="*/ 265947 w 576259"/>
                  <a:gd name="connsiteY12" fmla="*/ 639675 h 1202230"/>
                  <a:gd name="connsiteX13" fmla="*/ 291105 w 576259"/>
                  <a:gd name="connsiteY13" fmla="*/ 642082 h 1202230"/>
                  <a:gd name="connsiteX14" fmla="*/ 264204 w 576259"/>
                  <a:gd name="connsiteY14" fmla="*/ 568986 h 1202230"/>
                  <a:gd name="connsiteX15" fmla="*/ 255826 w 576259"/>
                  <a:gd name="connsiteY15" fmla="*/ 520458 h 1202230"/>
                  <a:gd name="connsiteX16" fmla="*/ 219137 w 576259"/>
                  <a:gd name="connsiteY16" fmla="*/ 496844 h 1202230"/>
                  <a:gd name="connsiteX17" fmla="*/ 118149 w 576259"/>
                  <a:gd name="connsiteY17" fmla="*/ 271616 h 1202230"/>
                  <a:gd name="connsiteX18" fmla="*/ 347204 w 576259"/>
                  <a:gd name="connsiteY18" fmla="*/ 0 h 1202230"/>
                  <a:gd name="connsiteX19" fmla="*/ 576259 w 576259"/>
                  <a:gd name="connsiteY19" fmla="*/ 271616 h 1202230"/>
                  <a:gd name="connsiteX20" fmla="*/ 537140 w 576259"/>
                  <a:gd name="connsiteY20" fmla="*/ 423479 h 1202230"/>
                  <a:gd name="connsiteX21" fmla="*/ 515915 w 576259"/>
                  <a:gd name="connsiteY21" fmla="*/ 453984 h 1202230"/>
                  <a:gd name="connsiteX22" fmla="*/ 531846 w 576259"/>
                  <a:gd name="connsiteY22" fmla="*/ 497271 h 1202230"/>
                  <a:gd name="connsiteX23" fmla="*/ 523339 w 576259"/>
                  <a:gd name="connsiteY23" fmla="*/ 792449 h 1202230"/>
                  <a:gd name="connsiteX0" fmla="*/ 512960 w 565880"/>
                  <a:gd name="connsiteY0" fmla="*/ 792449 h 1202063"/>
                  <a:gd name="connsiteX1" fmla="*/ 492471 w 565880"/>
                  <a:gd name="connsiteY1" fmla="*/ 816462 h 1202063"/>
                  <a:gd name="connsiteX2" fmla="*/ 474385 w 565880"/>
                  <a:gd name="connsiteY2" fmla="*/ 825915 h 1202063"/>
                  <a:gd name="connsiteX3" fmla="*/ 469447 w 565880"/>
                  <a:gd name="connsiteY3" fmla="*/ 830225 h 1202063"/>
                  <a:gd name="connsiteX4" fmla="*/ 255569 w 565880"/>
                  <a:gd name="connsiteY4" fmla="*/ 884109 h 1202063"/>
                  <a:gd name="connsiteX5" fmla="*/ 199920 w 565880"/>
                  <a:gd name="connsiteY5" fmla="*/ 878785 h 1202063"/>
                  <a:gd name="connsiteX6" fmla="*/ 220271 w 565880"/>
                  <a:gd name="connsiteY6" fmla="*/ 919834 h 1202063"/>
                  <a:gd name="connsiteX7" fmla="*/ 136826 w 565880"/>
                  <a:gd name="connsiteY7" fmla="*/ 1201795 h 1202063"/>
                  <a:gd name="connsiteX8" fmla="*/ 78525 w 565880"/>
                  <a:gd name="connsiteY8" fmla="*/ 959560 h 1202063"/>
                  <a:gd name="connsiteX9" fmla="*/ 8769 w 565880"/>
                  <a:gd name="connsiteY9" fmla="*/ 723878 h 1202063"/>
                  <a:gd name="connsiteX10" fmla="*/ 11577 w 565880"/>
                  <a:gd name="connsiteY10" fmla="*/ 723985 h 1202063"/>
                  <a:gd name="connsiteX11" fmla="*/ 17909 w 565880"/>
                  <a:gd name="connsiteY11" fmla="*/ 714320 h 1202063"/>
                  <a:gd name="connsiteX12" fmla="*/ 255568 w 565880"/>
                  <a:gd name="connsiteY12" fmla="*/ 639675 h 1202063"/>
                  <a:gd name="connsiteX13" fmla="*/ 280726 w 565880"/>
                  <a:gd name="connsiteY13" fmla="*/ 642082 h 1202063"/>
                  <a:gd name="connsiteX14" fmla="*/ 253825 w 565880"/>
                  <a:gd name="connsiteY14" fmla="*/ 568986 h 1202063"/>
                  <a:gd name="connsiteX15" fmla="*/ 245447 w 565880"/>
                  <a:gd name="connsiteY15" fmla="*/ 520458 h 1202063"/>
                  <a:gd name="connsiteX16" fmla="*/ 208758 w 565880"/>
                  <a:gd name="connsiteY16" fmla="*/ 496844 h 1202063"/>
                  <a:gd name="connsiteX17" fmla="*/ 107770 w 565880"/>
                  <a:gd name="connsiteY17" fmla="*/ 271616 h 1202063"/>
                  <a:gd name="connsiteX18" fmla="*/ 336825 w 565880"/>
                  <a:gd name="connsiteY18" fmla="*/ 0 h 1202063"/>
                  <a:gd name="connsiteX19" fmla="*/ 565880 w 565880"/>
                  <a:gd name="connsiteY19" fmla="*/ 271616 h 1202063"/>
                  <a:gd name="connsiteX20" fmla="*/ 526761 w 565880"/>
                  <a:gd name="connsiteY20" fmla="*/ 423479 h 1202063"/>
                  <a:gd name="connsiteX21" fmla="*/ 505536 w 565880"/>
                  <a:gd name="connsiteY21" fmla="*/ 453984 h 1202063"/>
                  <a:gd name="connsiteX22" fmla="*/ 521467 w 565880"/>
                  <a:gd name="connsiteY22" fmla="*/ 497271 h 1202063"/>
                  <a:gd name="connsiteX23" fmla="*/ 512960 w 565880"/>
                  <a:gd name="connsiteY23" fmla="*/ 792449 h 1202063"/>
                  <a:gd name="connsiteX0" fmla="*/ 512960 w 565880"/>
                  <a:gd name="connsiteY0" fmla="*/ 796944 h 1206558"/>
                  <a:gd name="connsiteX1" fmla="*/ 492471 w 565880"/>
                  <a:gd name="connsiteY1" fmla="*/ 820957 h 1206558"/>
                  <a:gd name="connsiteX2" fmla="*/ 474385 w 565880"/>
                  <a:gd name="connsiteY2" fmla="*/ 830410 h 1206558"/>
                  <a:gd name="connsiteX3" fmla="*/ 469447 w 565880"/>
                  <a:gd name="connsiteY3" fmla="*/ 834720 h 1206558"/>
                  <a:gd name="connsiteX4" fmla="*/ 255569 w 565880"/>
                  <a:gd name="connsiteY4" fmla="*/ 888604 h 1206558"/>
                  <a:gd name="connsiteX5" fmla="*/ 199920 w 565880"/>
                  <a:gd name="connsiteY5" fmla="*/ 883280 h 1206558"/>
                  <a:gd name="connsiteX6" fmla="*/ 220271 w 565880"/>
                  <a:gd name="connsiteY6" fmla="*/ 924329 h 1206558"/>
                  <a:gd name="connsiteX7" fmla="*/ 136826 w 565880"/>
                  <a:gd name="connsiteY7" fmla="*/ 1206290 h 1206558"/>
                  <a:gd name="connsiteX8" fmla="*/ 78525 w 565880"/>
                  <a:gd name="connsiteY8" fmla="*/ 964055 h 1206558"/>
                  <a:gd name="connsiteX9" fmla="*/ 8769 w 565880"/>
                  <a:gd name="connsiteY9" fmla="*/ 728373 h 1206558"/>
                  <a:gd name="connsiteX10" fmla="*/ 11577 w 565880"/>
                  <a:gd name="connsiteY10" fmla="*/ 728480 h 1206558"/>
                  <a:gd name="connsiteX11" fmla="*/ 17909 w 565880"/>
                  <a:gd name="connsiteY11" fmla="*/ 718815 h 1206558"/>
                  <a:gd name="connsiteX12" fmla="*/ 255568 w 565880"/>
                  <a:gd name="connsiteY12" fmla="*/ 644170 h 1206558"/>
                  <a:gd name="connsiteX13" fmla="*/ 280726 w 565880"/>
                  <a:gd name="connsiteY13" fmla="*/ 646577 h 1206558"/>
                  <a:gd name="connsiteX14" fmla="*/ 253825 w 565880"/>
                  <a:gd name="connsiteY14" fmla="*/ 573481 h 1206558"/>
                  <a:gd name="connsiteX15" fmla="*/ 245447 w 565880"/>
                  <a:gd name="connsiteY15" fmla="*/ 524953 h 1206558"/>
                  <a:gd name="connsiteX16" fmla="*/ 208758 w 565880"/>
                  <a:gd name="connsiteY16" fmla="*/ 501339 h 1206558"/>
                  <a:gd name="connsiteX17" fmla="*/ 107770 w 565880"/>
                  <a:gd name="connsiteY17" fmla="*/ 276111 h 1206558"/>
                  <a:gd name="connsiteX18" fmla="*/ 159350 w 565880"/>
                  <a:gd name="connsiteY18" fmla="*/ 118718 h 1206558"/>
                  <a:gd name="connsiteX19" fmla="*/ 336825 w 565880"/>
                  <a:gd name="connsiteY19" fmla="*/ 4495 h 1206558"/>
                  <a:gd name="connsiteX20" fmla="*/ 565880 w 565880"/>
                  <a:gd name="connsiteY20" fmla="*/ 276111 h 1206558"/>
                  <a:gd name="connsiteX21" fmla="*/ 526761 w 565880"/>
                  <a:gd name="connsiteY21" fmla="*/ 427974 h 1206558"/>
                  <a:gd name="connsiteX22" fmla="*/ 505536 w 565880"/>
                  <a:gd name="connsiteY22" fmla="*/ 458479 h 1206558"/>
                  <a:gd name="connsiteX23" fmla="*/ 521467 w 565880"/>
                  <a:gd name="connsiteY23" fmla="*/ 501766 h 1206558"/>
                  <a:gd name="connsiteX24" fmla="*/ 512960 w 565880"/>
                  <a:gd name="connsiteY24" fmla="*/ 796944 h 1206558"/>
                  <a:gd name="connsiteX0" fmla="*/ 159350 w 565880"/>
                  <a:gd name="connsiteY0" fmla="*/ 118718 h 1206558"/>
                  <a:gd name="connsiteX1" fmla="*/ 336825 w 565880"/>
                  <a:gd name="connsiteY1" fmla="*/ 4495 h 1206558"/>
                  <a:gd name="connsiteX2" fmla="*/ 565880 w 565880"/>
                  <a:gd name="connsiteY2" fmla="*/ 276111 h 1206558"/>
                  <a:gd name="connsiteX3" fmla="*/ 526761 w 565880"/>
                  <a:gd name="connsiteY3" fmla="*/ 427974 h 1206558"/>
                  <a:gd name="connsiteX4" fmla="*/ 505536 w 565880"/>
                  <a:gd name="connsiteY4" fmla="*/ 458479 h 1206558"/>
                  <a:gd name="connsiteX5" fmla="*/ 521467 w 565880"/>
                  <a:gd name="connsiteY5" fmla="*/ 501766 h 1206558"/>
                  <a:gd name="connsiteX6" fmla="*/ 512960 w 565880"/>
                  <a:gd name="connsiteY6" fmla="*/ 796944 h 1206558"/>
                  <a:gd name="connsiteX7" fmla="*/ 492471 w 565880"/>
                  <a:gd name="connsiteY7" fmla="*/ 820957 h 1206558"/>
                  <a:gd name="connsiteX8" fmla="*/ 474385 w 565880"/>
                  <a:gd name="connsiteY8" fmla="*/ 830410 h 1206558"/>
                  <a:gd name="connsiteX9" fmla="*/ 469447 w 565880"/>
                  <a:gd name="connsiteY9" fmla="*/ 834720 h 1206558"/>
                  <a:gd name="connsiteX10" fmla="*/ 255569 w 565880"/>
                  <a:gd name="connsiteY10" fmla="*/ 888604 h 1206558"/>
                  <a:gd name="connsiteX11" fmla="*/ 199920 w 565880"/>
                  <a:gd name="connsiteY11" fmla="*/ 883280 h 1206558"/>
                  <a:gd name="connsiteX12" fmla="*/ 220271 w 565880"/>
                  <a:gd name="connsiteY12" fmla="*/ 924329 h 1206558"/>
                  <a:gd name="connsiteX13" fmla="*/ 136826 w 565880"/>
                  <a:gd name="connsiteY13" fmla="*/ 1206290 h 1206558"/>
                  <a:gd name="connsiteX14" fmla="*/ 78525 w 565880"/>
                  <a:gd name="connsiteY14" fmla="*/ 964055 h 1206558"/>
                  <a:gd name="connsiteX15" fmla="*/ 8769 w 565880"/>
                  <a:gd name="connsiteY15" fmla="*/ 728373 h 1206558"/>
                  <a:gd name="connsiteX16" fmla="*/ 11577 w 565880"/>
                  <a:gd name="connsiteY16" fmla="*/ 728480 h 1206558"/>
                  <a:gd name="connsiteX17" fmla="*/ 17909 w 565880"/>
                  <a:gd name="connsiteY17" fmla="*/ 718815 h 1206558"/>
                  <a:gd name="connsiteX18" fmla="*/ 255568 w 565880"/>
                  <a:gd name="connsiteY18" fmla="*/ 644170 h 1206558"/>
                  <a:gd name="connsiteX19" fmla="*/ 280726 w 565880"/>
                  <a:gd name="connsiteY19" fmla="*/ 646577 h 1206558"/>
                  <a:gd name="connsiteX20" fmla="*/ 253825 w 565880"/>
                  <a:gd name="connsiteY20" fmla="*/ 573481 h 1206558"/>
                  <a:gd name="connsiteX21" fmla="*/ 245447 w 565880"/>
                  <a:gd name="connsiteY21" fmla="*/ 524953 h 1206558"/>
                  <a:gd name="connsiteX22" fmla="*/ 208758 w 565880"/>
                  <a:gd name="connsiteY22" fmla="*/ 501339 h 1206558"/>
                  <a:gd name="connsiteX23" fmla="*/ 107770 w 565880"/>
                  <a:gd name="connsiteY23" fmla="*/ 276111 h 1206558"/>
                  <a:gd name="connsiteX24" fmla="*/ 250790 w 565880"/>
                  <a:gd name="connsiteY24" fmla="*/ 210158 h 1206558"/>
                  <a:gd name="connsiteX0" fmla="*/ 336825 w 565880"/>
                  <a:gd name="connsiteY0" fmla="*/ 0 h 1202063"/>
                  <a:gd name="connsiteX1" fmla="*/ 565880 w 565880"/>
                  <a:gd name="connsiteY1" fmla="*/ 271616 h 1202063"/>
                  <a:gd name="connsiteX2" fmla="*/ 526761 w 565880"/>
                  <a:gd name="connsiteY2" fmla="*/ 423479 h 1202063"/>
                  <a:gd name="connsiteX3" fmla="*/ 505536 w 565880"/>
                  <a:gd name="connsiteY3" fmla="*/ 453984 h 1202063"/>
                  <a:gd name="connsiteX4" fmla="*/ 521467 w 565880"/>
                  <a:gd name="connsiteY4" fmla="*/ 497271 h 1202063"/>
                  <a:gd name="connsiteX5" fmla="*/ 512960 w 565880"/>
                  <a:gd name="connsiteY5" fmla="*/ 792449 h 1202063"/>
                  <a:gd name="connsiteX6" fmla="*/ 492471 w 565880"/>
                  <a:gd name="connsiteY6" fmla="*/ 816462 h 1202063"/>
                  <a:gd name="connsiteX7" fmla="*/ 474385 w 565880"/>
                  <a:gd name="connsiteY7" fmla="*/ 825915 h 1202063"/>
                  <a:gd name="connsiteX8" fmla="*/ 469447 w 565880"/>
                  <a:gd name="connsiteY8" fmla="*/ 830225 h 1202063"/>
                  <a:gd name="connsiteX9" fmla="*/ 255569 w 565880"/>
                  <a:gd name="connsiteY9" fmla="*/ 884109 h 1202063"/>
                  <a:gd name="connsiteX10" fmla="*/ 199920 w 565880"/>
                  <a:gd name="connsiteY10" fmla="*/ 878785 h 1202063"/>
                  <a:gd name="connsiteX11" fmla="*/ 220271 w 565880"/>
                  <a:gd name="connsiteY11" fmla="*/ 919834 h 1202063"/>
                  <a:gd name="connsiteX12" fmla="*/ 136826 w 565880"/>
                  <a:gd name="connsiteY12" fmla="*/ 1201795 h 1202063"/>
                  <a:gd name="connsiteX13" fmla="*/ 78525 w 565880"/>
                  <a:gd name="connsiteY13" fmla="*/ 959560 h 1202063"/>
                  <a:gd name="connsiteX14" fmla="*/ 8769 w 565880"/>
                  <a:gd name="connsiteY14" fmla="*/ 723878 h 1202063"/>
                  <a:gd name="connsiteX15" fmla="*/ 11577 w 565880"/>
                  <a:gd name="connsiteY15" fmla="*/ 723985 h 1202063"/>
                  <a:gd name="connsiteX16" fmla="*/ 17909 w 565880"/>
                  <a:gd name="connsiteY16" fmla="*/ 714320 h 1202063"/>
                  <a:gd name="connsiteX17" fmla="*/ 255568 w 565880"/>
                  <a:gd name="connsiteY17" fmla="*/ 639675 h 1202063"/>
                  <a:gd name="connsiteX18" fmla="*/ 280726 w 565880"/>
                  <a:gd name="connsiteY18" fmla="*/ 642082 h 1202063"/>
                  <a:gd name="connsiteX19" fmla="*/ 253825 w 565880"/>
                  <a:gd name="connsiteY19" fmla="*/ 568986 h 1202063"/>
                  <a:gd name="connsiteX20" fmla="*/ 245447 w 565880"/>
                  <a:gd name="connsiteY20" fmla="*/ 520458 h 1202063"/>
                  <a:gd name="connsiteX21" fmla="*/ 208758 w 565880"/>
                  <a:gd name="connsiteY21" fmla="*/ 496844 h 1202063"/>
                  <a:gd name="connsiteX22" fmla="*/ 107770 w 565880"/>
                  <a:gd name="connsiteY22" fmla="*/ 271616 h 1202063"/>
                  <a:gd name="connsiteX23" fmla="*/ 250790 w 565880"/>
                  <a:gd name="connsiteY23" fmla="*/ 205663 h 1202063"/>
                  <a:gd name="connsiteX0" fmla="*/ 336825 w 565880"/>
                  <a:gd name="connsiteY0" fmla="*/ 0 h 1202063"/>
                  <a:gd name="connsiteX1" fmla="*/ 565880 w 565880"/>
                  <a:gd name="connsiteY1" fmla="*/ 271616 h 1202063"/>
                  <a:gd name="connsiteX2" fmla="*/ 526761 w 565880"/>
                  <a:gd name="connsiteY2" fmla="*/ 423479 h 1202063"/>
                  <a:gd name="connsiteX3" fmla="*/ 505536 w 565880"/>
                  <a:gd name="connsiteY3" fmla="*/ 453984 h 1202063"/>
                  <a:gd name="connsiteX4" fmla="*/ 521467 w 565880"/>
                  <a:gd name="connsiteY4" fmla="*/ 497271 h 1202063"/>
                  <a:gd name="connsiteX5" fmla="*/ 512960 w 565880"/>
                  <a:gd name="connsiteY5" fmla="*/ 792449 h 1202063"/>
                  <a:gd name="connsiteX6" fmla="*/ 492471 w 565880"/>
                  <a:gd name="connsiteY6" fmla="*/ 816462 h 1202063"/>
                  <a:gd name="connsiteX7" fmla="*/ 474385 w 565880"/>
                  <a:gd name="connsiteY7" fmla="*/ 825915 h 1202063"/>
                  <a:gd name="connsiteX8" fmla="*/ 469447 w 565880"/>
                  <a:gd name="connsiteY8" fmla="*/ 830225 h 1202063"/>
                  <a:gd name="connsiteX9" fmla="*/ 255569 w 565880"/>
                  <a:gd name="connsiteY9" fmla="*/ 884109 h 1202063"/>
                  <a:gd name="connsiteX10" fmla="*/ 199920 w 565880"/>
                  <a:gd name="connsiteY10" fmla="*/ 878785 h 1202063"/>
                  <a:gd name="connsiteX11" fmla="*/ 220271 w 565880"/>
                  <a:gd name="connsiteY11" fmla="*/ 919834 h 1202063"/>
                  <a:gd name="connsiteX12" fmla="*/ 136826 w 565880"/>
                  <a:gd name="connsiteY12" fmla="*/ 1201795 h 1202063"/>
                  <a:gd name="connsiteX13" fmla="*/ 78525 w 565880"/>
                  <a:gd name="connsiteY13" fmla="*/ 959560 h 1202063"/>
                  <a:gd name="connsiteX14" fmla="*/ 8769 w 565880"/>
                  <a:gd name="connsiteY14" fmla="*/ 723878 h 1202063"/>
                  <a:gd name="connsiteX15" fmla="*/ 11577 w 565880"/>
                  <a:gd name="connsiteY15" fmla="*/ 723985 h 1202063"/>
                  <a:gd name="connsiteX16" fmla="*/ 17909 w 565880"/>
                  <a:gd name="connsiteY16" fmla="*/ 714320 h 1202063"/>
                  <a:gd name="connsiteX17" fmla="*/ 255568 w 565880"/>
                  <a:gd name="connsiteY17" fmla="*/ 639675 h 1202063"/>
                  <a:gd name="connsiteX18" fmla="*/ 280726 w 565880"/>
                  <a:gd name="connsiteY18" fmla="*/ 642082 h 1202063"/>
                  <a:gd name="connsiteX19" fmla="*/ 253825 w 565880"/>
                  <a:gd name="connsiteY19" fmla="*/ 568986 h 1202063"/>
                  <a:gd name="connsiteX20" fmla="*/ 245447 w 565880"/>
                  <a:gd name="connsiteY20" fmla="*/ 520458 h 1202063"/>
                  <a:gd name="connsiteX21" fmla="*/ 208758 w 565880"/>
                  <a:gd name="connsiteY21" fmla="*/ 496844 h 1202063"/>
                  <a:gd name="connsiteX22" fmla="*/ 107770 w 565880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55568 w 567364"/>
                  <a:gd name="connsiteY17" fmla="*/ 639675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109019 w 567364"/>
                  <a:gd name="connsiteY17" fmla="*/ 717293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109019 w 567364"/>
                  <a:gd name="connsiteY17" fmla="*/ 717293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80726 w 567364"/>
                  <a:gd name="connsiteY17" fmla="*/ 642082 h 1202063"/>
                  <a:gd name="connsiteX18" fmla="*/ 253825 w 567364"/>
                  <a:gd name="connsiteY18" fmla="*/ 568986 h 1202063"/>
                  <a:gd name="connsiteX19" fmla="*/ 245447 w 567364"/>
                  <a:gd name="connsiteY19" fmla="*/ 520458 h 1202063"/>
                  <a:gd name="connsiteX20" fmla="*/ 208758 w 567364"/>
                  <a:gd name="connsiteY20" fmla="*/ 496844 h 1202063"/>
                  <a:gd name="connsiteX21" fmla="*/ 107770 w 56736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80726 w 567364"/>
                  <a:gd name="connsiteY17" fmla="*/ 642082 h 1202063"/>
                  <a:gd name="connsiteX18" fmla="*/ 253825 w 567364"/>
                  <a:gd name="connsiteY18" fmla="*/ 568986 h 1202063"/>
                  <a:gd name="connsiteX19" fmla="*/ 245447 w 567364"/>
                  <a:gd name="connsiteY19" fmla="*/ 520458 h 1202063"/>
                  <a:gd name="connsiteX20" fmla="*/ 208758 w 567364"/>
                  <a:gd name="connsiteY20" fmla="*/ 496844 h 1202063"/>
                  <a:gd name="connsiteX21" fmla="*/ 107770 w 56736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52365 w 582904"/>
                  <a:gd name="connsiteY0" fmla="*/ 0 h 1202063"/>
                  <a:gd name="connsiteX1" fmla="*/ 581420 w 582904"/>
                  <a:gd name="connsiteY1" fmla="*/ 271616 h 1202063"/>
                  <a:gd name="connsiteX2" fmla="*/ 542301 w 582904"/>
                  <a:gd name="connsiteY2" fmla="*/ 423479 h 1202063"/>
                  <a:gd name="connsiteX3" fmla="*/ 521076 w 582904"/>
                  <a:gd name="connsiteY3" fmla="*/ 453984 h 1202063"/>
                  <a:gd name="connsiteX4" fmla="*/ 537007 w 582904"/>
                  <a:gd name="connsiteY4" fmla="*/ 497271 h 1202063"/>
                  <a:gd name="connsiteX5" fmla="*/ 528500 w 582904"/>
                  <a:gd name="connsiteY5" fmla="*/ 792449 h 1202063"/>
                  <a:gd name="connsiteX6" fmla="*/ 508011 w 582904"/>
                  <a:gd name="connsiteY6" fmla="*/ 816462 h 1202063"/>
                  <a:gd name="connsiteX7" fmla="*/ 489925 w 582904"/>
                  <a:gd name="connsiteY7" fmla="*/ 825915 h 1202063"/>
                  <a:gd name="connsiteX8" fmla="*/ 484987 w 582904"/>
                  <a:gd name="connsiteY8" fmla="*/ 830225 h 1202063"/>
                  <a:gd name="connsiteX9" fmla="*/ 271109 w 582904"/>
                  <a:gd name="connsiteY9" fmla="*/ 884109 h 1202063"/>
                  <a:gd name="connsiteX10" fmla="*/ 215460 w 582904"/>
                  <a:gd name="connsiteY10" fmla="*/ 878785 h 1202063"/>
                  <a:gd name="connsiteX11" fmla="*/ 235811 w 582904"/>
                  <a:gd name="connsiteY11" fmla="*/ 919834 h 1202063"/>
                  <a:gd name="connsiteX12" fmla="*/ 152366 w 582904"/>
                  <a:gd name="connsiteY12" fmla="*/ 1201795 h 1202063"/>
                  <a:gd name="connsiteX13" fmla="*/ 94065 w 582904"/>
                  <a:gd name="connsiteY13" fmla="*/ 959560 h 1202063"/>
                  <a:gd name="connsiteX14" fmla="*/ 24309 w 582904"/>
                  <a:gd name="connsiteY14" fmla="*/ 723878 h 1202063"/>
                  <a:gd name="connsiteX15" fmla="*/ 27117 w 582904"/>
                  <a:gd name="connsiteY15" fmla="*/ 723985 h 1202063"/>
                  <a:gd name="connsiteX16" fmla="*/ 18016 w 582904"/>
                  <a:gd name="connsiteY16" fmla="*/ 719309 h 1202063"/>
                  <a:gd name="connsiteX17" fmla="*/ 296266 w 582904"/>
                  <a:gd name="connsiteY17" fmla="*/ 642082 h 1202063"/>
                  <a:gd name="connsiteX18" fmla="*/ 269365 w 582904"/>
                  <a:gd name="connsiteY18" fmla="*/ 568986 h 1202063"/>
                  <a:gd name="connsiteX19" fmla="*/ 260987 w 582904"/>
                  <a:gd name="connsiteY19" fmla="*/ 520458 h 1202063"/>
                  <a:gd name="connsiteX20" fmla="*/ 224298 w 582904"/>
                  <a:gd name="connsiteY20" fmla="*/ 496844 h 1202063"/>
                  <a:gd name="connsiteX21" fmla="*/ 123310 w 582904"/>
                  <a:gd name="connsiteY21" fmla="*/ 271616 h 1202063"/>
                  <a:gd name="connsiteX0" fmla="*/ 352365 w 582904"/>
                  <a:gd name="connsiteY0" fmla="*/ 0 h 1202063"/>
                  <a:gd name="connsiteX1" fmla="*/ 581420 w 582904"/>
                  <a:gd name="connsiteY1" fmla="*/ 271616 h 1202063"/>
                  <a:gd name="connsiteX2" fmla="*/ 542301 w 582904"/>
                  <a:gd name="connsiteY2" fmla="*/ 423479 h 1202063"/>
                  <a:gd name="connsiteX3" fmla="*/ 521076 w 582904"/>
                  <a:gd name="connsiteY3" fmla="*/ 453984 h 1202063"/>
                  <a:gd name="connsiteX4" fmla="*/ 537007 w 582904"/>
                  <a:gd name="connsiteY4" fmla="*/ 497271 h 1202063"/>
                  <a:gd name="connsiteX5" fmla="*/ 528500 w 582904"/>
                  <a:gd name="connsiteY5" fmla="*/ 792449 h 1202063"/>
                  <a:gd name="connsiteX6" fmla="*/ 508011 w 582904"/>
                  <a:gd name="connsiteY6" fmla="*/ 816462 h 1202063"/>
                  <a:gd name="connsiteX7" fmla="*/ 489925 w 582904"/>
                  <a:gd name="connsiteY7" fmla="*/ 825915 h 1202063"/>
                  <a:gd name="connsiteX8" fmla="*/ 484987 w 582904"/>
                  <a:gd name="connsiteY8" fmla="*/ 830225 h 1202063"/>
                  <a:gd name="connsiteX9" fmla="*/ 271109 w 582904"/>
                  <a:gd name="connsiteY9" fmla="*/ 884109 h 1202063"/>
                  <a:gd name="connsiteX10" fmla="*/ 215460 w 582904"/>
                  <a:gd name="connsiteY10" fmla="*/ 878785 h 1202063"/>
                  <a:gd name="connsiteX11" fmla="*/ 235811 w 582904"/>
                  <a:gd name="connsiteY11" fmla="*/ 919834 h 1202063"/>
                  <a:gd name="connsiteX12" fmla="*/ 152366 w 582904"/>
                  <a:gd name="connsiteY12" fmla="*/ 1201795 h 1202063"/>
                  <a:gd name="connsiteX13" fmla="*/ 94065 w 582904"/>
                  <a:gd name="connsiteY13" fmla="*/ 959560 h 1202063"/>
                  <a:gd name="connsiteX14" fmla="*/ 24309 w 582904"/>
                  <a:gd name="connsiteY14" fmla="*/ 723878 h 1202063"/>
                  <a:gd name="connsiteX15" fmla="*/ 27117 w 582904"/>
                  <a:gd name="connsiteY15" fmla="*/ 723985 h 1202063"/>
                  <a:gd name="connsiteX16" fmla="*/ 18016 w 582904"/>
                  <a:gd name="connsiteY16" fmla="*/ 719309 h 1202063"/>
                  <a:gd name="connsiteX17" fmla="*/ 296266 w 582904"/>
                  <a:gd name="connsiteY17" fmla="*/ 642082 h 1202063"/>
                  <a:gd name="connsiteX18" fmla="*/ 269365 w 582904"/>
                  <a:gd name="connsiteY18" fmla="*/ 568986 h 1202063"/>
                  <a:gd name="connsiteX19" fmla="*/ 260987 w 582904"/>
                  <a:gd name="connsiteY19" fmla="*/ 520458 h 1202063"/>
                  <a:gd name="connsiteX20" fmla="*/ 224298 w 582904"/>
                  <a:gd name="connsiteY20" fmla="*/ 496844 h 1202063"/>
                  <a:gd name="connsiteX21" fmla="*/ 123310 w 58290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280726 w 567364"/>
                  <a:gd name="connsiteY15" fmla="*/ 642082 h 1202063"/>
                  <a:gd name="connsiteX16" fmla="*/ 253825 w 567364"/>
                  <a:gd name="connsiteY16" fmla="*/ 568986 h 1202063"/>
                  <a:gd name="connsiteX17" fmla="*/ 245447 w 567364"/>
                  <a:gd name="connsiteY17" fmla="*/ 520458 h 1202063"/>
                  <a:gd name="connsiteX18" fmla="*/ 208758 w 567364"/>
                  <a:gd name="connsiteY18" fmla="*/ 496844 h 1202063"/>
                  <a:gd name="connsiteX19" fmla="*/ 107770 w 567364"/>
                  <a:gd name="connsiteY19" fmla="*/ 271616 h 1202063"/>
                  <a:gd name="connsiteX0" fmla="*/ 343312 w 573851"/>
                  <a:gd name="connsiteY0" fmla="*/ 0 h 1202063"/>
                  <a:gd name="connsiteX1" fmla="*/ 572367 w 573851"/>
                  <a:gd name="connsiteY1" fmla="*/ 271616 h 1202063"/>
                  <a:gd name="connsiteX2" fmla="*/ 533248 w 573851"/>
                  <a:gd name="connsiteY2" fmla="*/ 423479 h 1202063"/>
                  <a:gd name="connsiteX3" fmla="*/ 512023 w 573851"/>
                  <a:gd name="connsiteY3" fmla="*/ 453984 h 1202063"/>
                  <a:gd name="connsiteX4" fmla="*/ 527954 w 573851"/>
                  <a:gd name="connsiteY4" fmla="*/ 497271 h 1202063"/>
                  <a:gd name="connsiteX5" fmla="*/ 519447 w 573851"/>
                  <a:gd name="connsiteY5" fmla="*/ 792449 h 1202063"/>
                  <a:gd name="connsiteX6" fmla="*/ 498958 w 573851"/>
                  <a:gd name="connsiteY6" fmla="*/ 816462 h 1202063"/>
                  <a:gd name="connsiteX7" fmla="*/ 480872 w 573851"/>
                  <a:gd name="connsiteY7" fmla="*/ 825915 h 1202063"/>
                  <a:gd name="connsiteX8" fmla="*/ 475934 w 573851"/>
                  <a:gd name="connsiteY8" fmla="*/ 830225 h 1202063"/>
                  <a:gd name="connsiteX9" fmla="*/ 262056 w 573851"/>
                  <a:gd name="connsiteY9" fmla="*/ 884109 h 1202063"/>
                  <a:gd name="connsiteX10" fmla="*/ 206407 w 573851"/>
                  <a:gd name="connsiteY10" fmla="*/ 878785 h 1202063"/>
                  <a:gd name="connsiteX11" fmla="*/ 226758 w 573851"/>
                  <a:gd name="connsiteY11" fmla="*/ 919834 h 1202063"/>
                  <a:gd name="connsiteX12" fmla="*/ 143313 w 573851"/>
                  <a:gd name="connsiteY12" fmla="*/ 1201795 h 1202063"/>
                  <a:gd name="connsiteX13" fmla="*/ 85012 w 573851"/>
                  <a:gd name="connsiteY13" fmla="*/ 959560 h 1202063"/>
                  <a:gd name="connsiteX14" fmla="*/ 15256 w 573851"/>
                  <a:gd name="connsiteY14" fmla="*/ 723878 h 1202063"/>
                  <a:gd name="connsiteX15" fmla="*/ 287213 w 573851"/>
                  <a:gd name="connsiteY15" fmla="*/ 642082 h 1202063"/>
                  <a:gd name="connsiteX16" fmla="*/ 260312 w 573851"/>
                  <a:gd name="connsiteY16" fmla="*/ 568986 h 1202063"/>
                  <a:gd name="connsiteX17" fmla="*/ 251934 w 573851"/>
                  <a:gd name="connsiteY17" fmla="*/ 520458 h 1202063"/>
                  <a:gd name="connsiteX18" fmla="*/ 215245 w 573851"/>
                  <a:gd name="connsiteY18" fmla="*/ 496844 h 1202063"/>
                  <a:gd name="connsiteX19" fmla="*/ 114257 w 573851"/>
                  <a:gd name="connsiteY19" fmla="*/ 271616 h 1202063"/>
                  <a:gd name="connsiteX0" fmla="*/ 343312 w 573851"/>
                  <a:gd name="connsiteY0" fmla="*/ 0 h 1202063"/>
                  <a:gd name="connsiteX1" fmla="*/ 572367 w 573851"/>
                  <a:gd name="connsiteY1" fmla="*/ 271616 h 1202063"/>
                  <a:gd name="connsiteX2" fmla="*/ 533248 w 573851"/>
                  <a:gd name="connsiteY2" fmla="*/ 423479 h 1202063"/>
                  <a:gd name="connsiteX3" fmla="*/ 512023 w 573851"/>
                  <a:gd name="connsiteY3" fmla="*/ 453984 h 1202063"/>
                  <a:gd name="connsiteX4" fmla="*/ 527954 w 573851"/>
                  <a:gd name="connsiteY4" fmla="*/ 497271 h 1202063"/>
                  <a:gd name="connsiteX5" fmla="*/ 519447 w 573851"/>
                  <a:gd name="connsiteY5" fmla="*/ 792449 h 1202063"/>
                  <a:gd name="connsiteX6" fmla="*/ 498958 w 573851"/>
                  <a:gd name="connsiteY6" fmla="*/ 816462 h 1202063"/>
                  <a:gd name="connsiteX7" fmla="*/ 480872 w 573851"/>
                  <a:gd name="connsiteY7" fmla="*/ 825915 h 1202063"/>
                  <a:gd name="connsiteX8" fmla="*/ 475934 w 573851"/>
                  <a:gd name="connsiteY8" fmla="*/ 830225 h 1202063"/>
                  <a:gd name="connsiteX9" fmla="*/ 262056 w 573851"/>
                  <a:gd name="connsiteY9" fmla="*/ 884109 h 1202063"/>
                  <a:gd name="connsiteX10" fmla="*/ 206407 w 573851"/>
                  <a:gd name="connsiteY10" fmla="*/ 878785 h 1202063"/>
                  <a:gd name="connsiteX11" fmla="*/ 226758 w 573851"/>
                  <a:gd name="connsiteY11" fmla="*/ 919834 h 1202063"/>
                  <a:gd name="connsiteX12" fmla="*/ 143313 w 573851"/>
                  <a:gd name="connsiteY12" fmla="*/ 1201795 h 1202063"/>
                  <a:gd name="connsiteX13" fmla="*/ 85012 w 573851"/>
                  <a:gd name="connsiteY13" fmla="*/ 959560 h 1202063"/>
                  <a:gd name="connsiteX14" fmla="*/ 15256 w 573851"/>
                  <a:gd name="connsiteY14" fmla="*/ 723878 h 1202063"/>
                  <a:gd name="connsiteX15" fmla="*/ 287213 w 573851"/>
                  <a:gd name="connsiteY15" fmla="*/ 642082 h 1202063"/>
                  <a:gd name="connsiteX16" fmla="*/ 260312 w 573851"/>
                  <a:gd name="connsiteY16" fmla="*/ 568986 h 1202063"/>
                  <a:gd name="connsiteX17" fmla="*/ 251934 w 573851"/>
                  <a:gd name="connsiteY17" fmla="*/ 520458 h 1202063"/>
                  <a:gd name="connsiteX18" fmla="*/ 215245 w 573851"/>
                  <a:gd name="connsiteY18" fmla="*/ 496844 h 1202063"/>
                  <a:gd name="connsiteX19" fmla="*/ 114257 w 573851"/>
                  <a:gd name="connsiteY19" fmla="*/ 271616 h 1202063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480872 w 573851"/>
                  <a:gd name="connsiteY7" fmla="*/ 825915 h 1201919"/>
                  <a:gd name="connsiteX8" fmla="*/ 475934 w 573851"/>
                  <a:gd name="connsiteY8" fmla="*/ 830225 h 1201919"/>
                  <a:gd name="connsiteX9" fmla="*/ 262056 w 573851"/>
                  <a:gd name="connsiteY9" fmla="*/ 884109 h 1201919"/>
                  <a:gd name="connsiteX10" fmla="*/ 206407 w 573851"/>
                  <a:gd name="connsiteY10" fmla="*/ 878785 h 1201919"/>
                  <a:gd name="connsiteX11" fmla="*/ 226758 w 573851"/>
                  <a:gd name="connsiteY11" fmla="*/ 919834 h 1201919"/>
                  <a:gd name="connsiteX12" fmla="*/ 143313 w 573851"/>
                  <a:gd name="connsiteY12" fmla="*/ 1201795 h 1201919"/>
                  <a:gd name="connsiteX13" fmla="*/ 85012 w 573851"/>
                  <a:gd name="connsiteY13" fmla="*/ 959560 h 1201919"/>
                  <a:gd name="connsiteX14" fmla="*/ 15256 w 573851"/>
                  <a:gd name="connsiteY14" fmla="*/ 723878 h 1201919"/>
                  <a:gd name="connsiteX15" fmla="*/ 287213 w 573851"/>
                  <a:gd name="connsiteY15" fmla="*/ 642082 h 1201919"/>
                  <a:gd name="connsiteX16" fmla="*/ 260312 w 573851"/>
                  <a:gd name="connsiteY16" fmla="*/ 568986 h 1201919"/>
                  <a:gd name="connsiteX17" fmla="*/ 251934 w 573851"/>
                  <a:gd name="connsiteY17" fmla="*/ 520458 h 1201919"/>
                  <a:gd name="connsiteX18" fmla="*/ 215245 w 573851"/>
                  <a:gd name="connsiteY18" fmla="*/ 496844 h 1201919"/>
                  <a:gd name="connsiteX19" fmla="*/ 114257 w 573851"/>
                  <a:gd name="connsiteY19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480872 w 573851"/>
                  <a:gd name="connsiteY7" fmla="*/ 825915 h 1201919"/>
                  <a:gd name="connsiteX8" fmla="*/ 262056 w 573851"/>
                  <a:gd name="connsiteY8" fmla="*/ 884109 h 1201919"/>
                  <a:gd name="connsiteX9" fmla="*/ 206407 w 573851"/>
                  <a:gd name="connsiteY9" fmla="*/ 878785 h 1201919"/>
                  <a:gd name="connsiteX10" fmla="*/ 226758 w 573851"/>
                  <a:gd name="connsiteY10" fmla="*/ 919834 h 1201919"/>
                  <a:gd name="connsiteX11" fmla="*/ 143313 w 573851"/>
                  <a:gd name="connsiteY11" fmla="*/ 1201795 h 1201919"/>
                  <a:gd name="connsiteX12" fmla="*/ 85012 w 573851"/>
                  <a:gd name="connsiteY12" fmla="*/ 959560 h 1201919"/>
                  <a:gd name="connsiteX13" fmla="*/ 15256 w 573851"/>
                  <a:gd name="connsiteY13" fmla="*/ 723878 h 1201919"/>
                  <a:gd name="connsiteX14" fmla="*/ 287213 w 573851"/>
                  <a:gd name="connsiteY14" fmla="*/ 642082 h 1201919"/>
                  <a:gd name="connsiteX15" fmla="*/ 260312 w 573851"/>
                  <a:gd name="connsiteY15" fmla="*/ 568986 h 1201919"/>
                  <a:gd name="connsiteX16" fmla="*/ 251934 w 573851"/>
                  <a:gd name="connsiteY16" fmla="*/ 520458 h 1201919"/>
                  <a:gd name="connsiteX17" fmla="*/ 215245 w 573851"/>
                  <a:gd name="connsiteY17" fmla="*/ 496844 h 1201919"/>
                  <a:gd name="connsiteX18" fmla="*/ 114257 w 573851"/>
                  <a:gd name="connsiteY18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262056 w 573851"/>
                  <a:gd name="connsiteY7" fmla="*/ 884109 h 1201919"/>
                  <a:gd name="connsiteX8" fmla="*/ 206407 w 573851"/>
                  <a:gd name="connsiteY8" fmla="*/ 878785 h 1201919"/>
                  <a:gd name="connsiteX9" fmla="*/ 226758 w 573851"/>
                  <a:gd name="connsiteY9" fmla="*/ 919834 h 1201919"/>
                  <a:gd name="connsiteX10" fmla="*/ 143313 w 573851"/>
                  <a:gd name="connsiteY10" fmla="*/ 1201795 h 1201919"/>
                  <a:gd name="connsiteX11" fmla="*/ 85012 w 573851"/>
                  <a:gd name="connsiteY11" fmla="*/ 959560 h 1201919"/>
                  <a:gd name="connsiteX12" fmla="*/ 15256 w 573851"/>
                  <a:gd name="connsiteY12" fmla="*/ 723878 h 1201919"/>
                  <a:gd name="connsiteX13" fmla="*/ 287213 w 573851"/>
                  <a:gd name="connsiteY13" fmla="*/ 642082 h 1201919"/>
                  <a:gd name="connsiteX14" fmla="*/ 260312 w 573851"/>
                  <a:gd name="connsiteY14" fmla="*/ 568986 h 1201919"/>
                  <a:gd name="connsiteX15" fmla="*/ 251934 w 573851"/>
                  <a:gd name="connsiteY15" fmla="*/ 520458 h 1201919"/>
                  <a:gd name="connsiteX16" fmla="*/ 215245 w 573851"/>
                  <a:gd name="connsiteY16" fmla="*/ 496844 h 1201919"/>
                  <a:gd name="connsiteX17" fmla="*/ 114257 w 573851"/>
                  <a:gd name="connsiteY17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206407 w 573851"/>
                  <a:gd name="connsiteY7" fmla="*/ 878785 h 1201919"/>
                  <a:gd name="connsiteX8" fmla="*/ 226758 w 573851"/>
                  <a:gd name="connsiteY8" fmla="*/ 919834 h 1201919"/>
                  <a:gd name="connsiteX9" fmla="*/ 143313 w 573851"/>
                  <a:gd name="connsiteY9" fmla="*/ 1201795 h 1201919"/>
                  <a:gd name="connsiteX10" fmla="*/ 85012 w 573851"/>
                  <a:gd name="connsiteY10" fmla="*/ 959560 h 1201919"/>
                  <a:gd name="connsiteX11" fmla="*/ 15256 w 573851"/>
                  <a:gd name="connsiteY11" fmla="*/ 723878 h 1201919"/>
                  <a:gd name="connsiteX12" fmla="*/ 287213 w 573851"/>
                  <a:gd name="connsiteY12" fmla="*/ 642082 h 1201919"/>
                  <a:gd name="connsiteX13" fmla="*/ 260312 w 573851"/>
                  <a:gd name="connsiteY13" fmla="*/ 568986 h 1201919"/>
                  <a:gd name="connsiteX14" fmla="*/ 251934 w 573851"/>
                  <a:gd name="connsiteY14" fmla="*/ 520458 h 1201919"/>
                  <a:gd name="connsiteX15" fmla="*/ 215245 w 573851"/>
                  <a:gd name="connsiteY15" fmla="*/ 496844 h 1201919"/>
                  <a:gd name="connsiteX16" fmla="*/ 114257 w 573851"/>
                  <a:gd name="connsiteY16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206407 w 573851"/>
                  <a:gd name="connsiteY6" fmla="*/ 878785 h 1201919"/>
                  <a:gd name="connsiteX7" fmla="*/ 226758 w 573851"/>
                  <a:gd name="connsiteY7" fmla="*/ 919834 h 1201919"/>
                  <a:gd name="connsiteX8" fmla="*/ 143313 w 573851"/>
                  <a:gd name="connsiteY8" fmla="*/ 1201795 h 1201919"/>
                  <a:gd name="connsiteX9" fmla="*/ 85012 w 573851"/>
                  <a:gd name="connsiteY9" fmla="*/ 959560 h 1201919"/>
                  <a:gd name="connsiteX10" fmla="*/ 15256 w 573851"/>
                  <a:gd name="connsiteY10" fmla="*/ 723878 h 1201919"/>
                  <a:gd name="connsiteX11" fmla="*/ 287213 w 573851"/>
                  <a:gd name="connsiteY11" fmla="*/ 642082 h 1201919"/>
                  <a:gd name="connsiteX12" fmla="*/ 260312 w 573851"/>
                  <a:gd name="connsiteY12" fmla="*/ 568986 h 1201919"/>
                  <a:gd name="connsiteX13" fmla="*/ 251934 w 573851"/>
                  <a:gd name="connsiteY13" fmla="*/ 520458 h 1201919"/>
                  <a:gd name="connsiteX14" fmla="*/ 215245 w 573851"/>
                  <a:gd name="connsiteY14" fmla="*/ 496844 h 1201919"/>
                  <a:gd name="connsiteX15" fmla="*/ 114257 w 573851"/>
                  <a:gd name="connsiteY15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206407 w 573851"/>
                  <a:gd name="connsiteY6" fmla="*/ 878785 h 1201919"/>
                  <a:gd name="connsiteX7" fmla="*/ 226758 w 573851"/>
                  <a:gd name="connsiteY7" fmla="*/ 919834 h 1201919"/>
                  <a:gd name="connsiteX8" fmla="*/ 143313 w 573851"/>
                  <a:gd name="connsiteY8" fmla="*/ 1201795 h 1201919"/>
                  <a:gd name="connsiteX9" fmla="*/ 85012 w 573851"/>
                  <a:gd name="connsiteY9" fmla="*/ 959560 h 1201919"/>
                  <a:gd name="connsiteX10" fmla="*/ 15256 w 573851"/>
                  <a:gd name="connsiteY10" fmla="*/ 723878 h 1201919"/>
                  <a:gd name="connsiteX11" fmla="*/ 287213 w 573851"/>
                  <a:gd name="connsiteY11" fmla="*/ 642082 h 1201919"/>
                  <a:gd name="connsiteX12" fmla="*/ 260312 w 573851"/>
                  <a:gd name="connsiteY12" fmla="*/ 568986 h 1201919"/>
                  <a:gd name="connsiteX13" fmla="*/ 251934 w 573851"/>
                  <a:gd name="connsiteY13" fmla="*/ 520458 h 1201919"/>
                  <a:gd name="connsiteX14" fmla="*/ 215245 w 573851"/>
                  <a:gd name="connsiteY14" fmla="*/ 496844 h 1201919"/>
                  <a:gd name="connsiteX15" fmla="*/ 114257 w 573851"/>
                  <a:gd name="connsiteY15" fmla="*/ 271616 h 1201919"/>
                  <a:gd name="connsiteX0" fmla="*/ 343312 w 573851"/>
                  <a:gd name="connsiteY0" fmla="*/ 0 h 1202347"/>
                  <a:gd name="connsiteX1" fmla="*/ 572367 w 573851"/>
                  <a:gd name="connsiteY1" fmla="*/ 271616 h 1202347"/>
                  <a:gd name="connsiteX2" fmla="*/ 533248 w 573851"/>
                  <a:gd name="connsiteY2" fmla="*/ 423479 h 1202347"/>
                  <a:gd name="connsiteX3" fmla="*/ 512023 w 573851"/>
                  <a:gd name="connsiteY3" fmla="*/ 453984 h 1202347"/>
                  <a:gd name="connsiteX4" fmla="*/ 527954 w 573851"/>
                  <a:gd name="connsiteY4" fmla="*/ 497271 h 1202347"/>
                  <a:gd name="connsiteX5" fmla="*/ 519447 w 573851"/>
                  <a:gd name="connsiteY5" fmla="*/ 792449 h 1202347"/>
                  <a:gd name="connsiteX6" fmla="*/ 206407 w 573851"/>
                  <a:gd name="connsiteY6" fmla="*/ 878785 h 1202347"/>
                  <a:gd name="connsiteX7" fmla="*/ 213085 w 573851"/>
                  <a:gd name="connsiteY7" fmla="*/ 1005428 h 1202347"/>
                  <a:gd name="connsiteX8" fmla="*/ 143313 w 573851"/>
                  <a:gd name="connsiteY8" fmla="*/ 1201795 h 1202347"/>
                  <a:gd name="connsiteX9" fmla="*/ 85012 w 573851"/>
                  <a:gd name="connsiteY9" fmla="*/ 959560 h 1202347"/>
                  <a:gd name="connsiteX10" fmla="*/ 15256 w 573851"/>
                  <a:gd name="connsiteY10" fmla="*/ 723878 h 1202347"/>
                  <a:gd name="connsiteX11" fmla="*/ 287213 w 573851"/>
                  <a:gd name="connsiteY11" fmla="*/ 642082 h 1202347"/>
                  <a:gd name="connsiteX12" fmla="*/ 260312 w 573851"/>
                  <a:gd name="connsiteY12" fmla="*/ 568986 h 1202347"/>
                  <a:gd name="connsiteX13" fmla="*/ 251934 w 573851"/>
                  <a:gd name="connsiteY13" fmla="*/ 520458 h 1202347"/>
                  <a:gd name="connsiteX14" fmla="*/ 215245 w 573851"/>
                  <a:gd name="connsiteY14" fmla="*/ 496844 h 1202347"/>
                  <a:gd name="connsiteX15" fmla="*/ 114257 w 573851"/>
                  <a:gd name="connsiteY15" fmla="*/ 271616 h 1202347"/>
                  <a:gd name="connsiteX0" fmla="*/ 343312 w 573851"/>
                  <a:gd name="connsiteY0" fmla="*/ 0 h 1202347"/>
                  <a:gd name="connsiteX1" fmla="*/ 572367 w 573851"/>
                  <a:gd name="connsiteY1" fmla="*/ 271616 h 1202347"/>
                  <a:gd name="connsiteX2" fmla="*/ 533248 w 573851"/>
                  <a:gd name="connsiteY2" fmla="*/ 423479 h 1202347"/>
                  <a:gd name="connsiteX3" fmla="*/ 512023 w 573851"/>
                  <a:gd name="connsiteY3" fmla="*/ 453984 h 1202347"/>
                  <a:gd name="connsiteX4" fmla="*/ 527954 w 573851"/>
                  <a:gd name="connsiteY4" fmla="*/ 497271 h 1202347"/>
                  <a:gd name="connsiteX5" fmla="*/ 519447 w 573851"/>
                  <a:gd name="connsiteY5" fmla="*/ 792449 h 1202347"/>
                  <a:gd name="connsiteX6" fmla="*/ 187847 w 573851"/>
                  <a:gd name="connsiteY6" fmla="*/ 868070 h 1202347"/>
                  <a:gd name="connsiteX7" fmla="*/ 213085 w 573851"/>
                  <a:gd name="connsiteY7" fmla="*/ 1005428 h 1202347"/>
                  <a:gd name="connsiteX8" fmla="*/ 143313 w 573851"/>
                  <a:gd name="connsiteY8" fmla="*/ 1201795 h 1202347"/>
                  <a:gd name="connsiteX9" fmla="*/ 85012 w 573851"/>
                  <a:gd name="connsiteY9" fmla="*/ 959560 h 1202347"/>
                  <a:gd name="connsiteX10" fmla="*/ 15256 w 573851"/>
                  <a:gd name="connsiteY10" fmla="*/ 723878 h 1202347"/>
                  <a:gd name="connsiteX11" fmla="*/ 287213 w 573851"/>
                  <a:gd name="connsiteY11" fmla="*/ 642082 h 1202347"/>
                  <a:gd name="connsiteX12" fmla="*/ 260312 w 573851"/>
                  <a:gd name="connsiteY12" fmla="*/ 568986 h 1202347"/>
                  <a:gd name="connsiteX13" fmla="*/ 251934 w 573851"/>
                  <a:gd name="connsiteY13" fmla="*/ 520458 h 1202347"/>
                  <a:gd name="connsiteX14" fmla="*/ 215245 w 573851"/>
                  <a:gd name="connsiteY14" fmla="*/ 496844 h 1202347"/>
                  <a:gd name="connsiteX15" fmla="*/ 114257 w 573851"/>
                  <a:gd name="connsiteY15" fmla="*/ 271616 h 1202347"/>
                  <a:gd name="connsiteX0" fmla="*/ 343312 w 573851"/>
                  <a:gd name="connsiteY0" fmla="*/ 0 h 1202715"/>
                  <a:gd name="connsiteX1" fmla="*/ 572367 w 573851"/>
                  <a:gd name="connsiteY1" fmla="*/ 271616 h 1202715"/>
                  <a:gd name="connsiteX2" fmla="*/ 533248 w 573851"/>
                  <a:gd name="connsiteY2" fmla="*/ 423479 h 1202715"/>
                  <a:gd name="connsiteX3" fmla="*/ 512023 w 573851"/>
                  <a:gd name="connsiteY3" fmla="*/ 453984 h 1202715"/>
                  <a:gd name="connsiteX4" fmla="*/ 527954 w 573851"/>
                  <a:gd name="connsiteY4" fmla="*/ 497271 h 1202715"/>
                  <a:gd name="connsiteX5" fmla="*/ 519447 w 573851"/>
                  <a:gd name="connsiteY5" fmla="*/ 792449 h 1202715"/>
                  <a:gd name="connsiteX6" fmla="*/ 187847 w 573851"/>
                  <a:gd name="connsiteY6" fmla="*/ 868070 h 1202715"/>
                  <a:gd name="connsiteX7" fmla="*/ 231644 w 573851"/>
                  <a:gd name="connsiteY7" fmla="*/ 1016144 h 1202715"/>
                  <a:gd name="connsiteX8" fmla="*/ 143313 w 573851"/>
                  <a:gd name="connsiteY8" fmla="*/ 1201795 h 1202715"/>
                  <a:gd name="connsiteX9" fmla="*/ 85012 w 573851"/>
                  <a:gd name="connsiteY9" fmla="*/ 959560 h 1202715"/>
                  <a:gd name="connsiteX10" fmla="*/ 15256 w 573851"/>
                  <a:gd name="connsiteY10" fmla="*/ 723878 h 1202715"/>
                  <a:gd name="connsiteX11" fmla="*/ 287213 w 573851"/>
                  <a:gd name="connsiteY11" fmla="*/ 642082 h 1202715"/>
                  <a:gd name="connsiteX12" fmla="*/ 260312 w 573851"/>
                  <a:gd name="connsiteY12" fmla="*/ 568986 h 1202715"/>
                  <a:gd name="connsiteX13" fmla="*/ 251934 w 573851"/>
                  <a:gd name="connsiteY13" fmla="*/ 520458 h 1202715"/>
                  <a:gd name="connsiteX14" fmla="*/ 215245 w 573851"/>
                  <a:gd name="connsiteY14" fmla="*/ 496844 h 1202715"/>
                  <a:gd name="connsiteX15" fmla="*/ 114257 w 573851"/>
                  <a:gd name="connsiteY15" fmla="*/ 271616 h 1202715"/>
                  <a:gd name="connsiteX0" fmla="*/ 343312 w 573851"/>
                  <a:gd name="connsiteY0" fmla="*/ 0 h 1202676"/>
                  <a:gd name="connsiteX1" fmla="*/ 572367 w 573851"/>
                  <a:gd name="connsiteY1" fmla="*/ 271616 h 1202676"/>
                  <a:gd name="connsiteX2" fmla="*/ 533248 w 573851"/>
                  <a:gd name="connsiteY2" fmla="*/ 423479 h 1202676"/>
                  <a:gd name="connsiteX3" fmla="*/ 512023 w 573851"/>
                  <a:gd name="connsiteY3" fmla="*/ 453984 h 1202676"/>
                  <a:gd name="connsiteX4" fmla="*/ 527954 w 573851"/>
                  <a:gd name="connsiteY4" fmla="*/ 497271 h 1202676"/>
                  <a:gd name="connsiteX5" fmla="*/ 519447 w 573851"/>
                  <a:gd name="connsiteY5" fmla="*/ 792449 h 1202676"/>
                  <a:gd name="connsiteX6" fmla="*/ 187847 w 573851"/>
                  <a:gd name="connsiteY6" fmla="*/ 868070 h 1202676"/>
                  <a:gd name="connsiteX7" fmla="*/ 231644 w 573851"/>
                  <a:gd name="connsiteY7" fmla="*/ 1016144 h 1202676"/>
                  <a:gd name="connsiteX8" fmla="*/ 143313 w 573851"/>
                  <a:gd name="connsiteY8" fmla="*/ 1201795 h 1202676"/>
                  <a:gd name="connsiteX9" fmla="*/ 85012 w 573851"/>
                  <a:gd name="connsiteY9" fmla="*/ 959560 h 1202676"/>
                  <a:gd name="connsiteX10" fmla="*/ 15256 w 573851"/>
                  <a:gd name="connsiteY10" fmla="*/ 723878 h 1202676"/>
                  <a:gd name="connsiteX11" fmla="*/ 287213 w 573851"/>
                  <a:gd name="connsiteY11" fmla="*/ 642082 h 1202676"/>
                  <a:gd name="connsiteX12" fmla="*/ 260312 w 573851"/>
                  <a:gd name="connsiteY12" fmla="*/ 568986 h 1202676"/>
                  <a:gd name="connsiteX13" fmla="*/ 251934 w 573851"/>
                  <a:gd name="connsiteY13" fmla="*/ 520458 h 1202676"/>
                  <a:gd name="connsiteX14" fmla="*/ 215245 w 573851"/>
                  <a:gd name="connsiteY14" fmla="*/ 496844 h 1202676"/>
                  <a:gd name="connsiteX15" fmla="*/ 114257 w 573851"/>
                  <a:gd name="connsiteY15" fmla="*/ 271616 h 1202676"/>
                  <a:gd name="connsiteX0" fmla="*/ 343312 w 581747"/>
                  <a:gd name="connsiteY0" fmla="*/ 0 h 1202676"/>
                  <a:gd name="connsiteX1" fmla="*/ 580320 w 581747"/>
                  <a:gd name="connsiteY1" fmla="*/ 210216 h 1202676"/>
                  <a:gd name="connsiteX2" fmla="*/ 533248 w 581747"/>
                  <a:gd name="connsiteY2" fmla="*/ 423479 h 1202676"/>
                  <a:gd name="connsiteX3" fmla="*/ 512023 w 581747"/>
                  <a:gd name="connsiteY3" fmla="*/ 453984 h 1202676"/>
                  <a:gd name="connsiteX4" fmla="*/ 527954 w 581747"/>
                  <a:gd name="connsiteY4" fmla="*/ 497271 h 1202676"/>
                  <a:gd name="connsiteX5" fmla="*/ 519447 w 581747"/>
                  <a:gd name="connsiteY5" fmla="*/ 792449 h 1202676"/>
                  <a:gd name="connsiteX6" fmla="*/ 187847 w 581747"/>
                  <a:gd name="connsiteY6" fmla="*/ 868070 h 1202676"/>
                  <a:gd name="connsiteX7" fmla="*/ 231644 w 581747"/>
                  <a:gd name="connsiteY7" fmla="*/ 1016144 h 1202676"/>
                  <a:gd name="connsiteX8" fmla="*/ 143313 w 581747"/>
                  <a:gd name="connsiteY8" fmla="*/ 1201795 h 1202676"/>
                  <a:gd name="connsiteX9" fmla="*/ 85012 w 581747"/>
                  <a:gd name="connsiteY9" fmla="*/ 959560 h 1202676"/>
                  <a:gd name="connsiteX10" fmla="*/ 15256 w 581747"/>
                  <a:gd name="connsiteY10" fmla="*/ 723878 h 1202676"/>
                  <a:gd name="connsiteX11" fmla="*/ 287213 w 581747"/>
                  <a:gd name="connsiteY11" fmla="*/ 642082 h 1202676"/>
                  <a:gd name="connsiteX12" fmla="*/ 260312 w 581747"/>
                  <a:gd name="connsiteY12" fmla="*/ 568986 h 1202676"/>
                  <a:gd name="connsiteX13" fmla="*/ 251934 w 581747"/>
                  <a:gd name="connsiteY13" fmla="*/ 520458 h 1202676"/>
                  <a:gd name="connsiteX14" fmla="*/ 215245 w 581747"/>
                  <a:gd name="connsiteY14" fmla="*/ 496844 h 1202676"/>
                  <a:gd name="connsiteX15" fmla="*/ 114257 w 581747"/>
                  <a:gd name="connsiteY15" fmla="*/ 271616 h 1202676"/>
                  <a:gd name="connsiteX0" fmla="*/ 343312 w 569698"/>
                  <a:gd name="connsiteY0" fmla="*/ 0 h 1202676"/>
                  <a:gd name="connsiteX1" fmla="*/ 568181 w 569698"/>
                  <a:gd name="connsiteY1" fmla="*/ 216955 h 1202676"/>
                  <a:gd name="connsiteX2" fmla="*/ 533248 w 569698"/>
                  <a:gd name="connsiteY2" fmla="*/ 423479 h 1202676"/>
                  <a:gd name="connsiteX3" fmla="*/ 512023 w 569698"/>
                  <a:gd name="connsiteY3" fmla="*/ 453984 h 1202676"/>
                  <a:gd name="connsiteX4" fmla="*/ 527954 w 569698"/>
                  <a:gd name="connsiteY4" fmla="*/ 497271 h 1202676"/>
                  <a:gd name="connsiteX5" fmla="*/ 519447 w 569698"/>
                  <a:gd name="connsiteY5" fmla="*/ 792449 h 1202676"/>
                  <a:gd name="connsiteX6" fmla="*/ 187847 w 569698"/>
                  <a:gd name="connsiteY6" fmla="*/ 868070 h 1202676"/>
                  <a:gd name="connsiteX7" fmla="*/ 231644 w 569698"/>
                  <a:gd name="connsiteY7" fmla="*/ 1016144 h 1202676"/>
                  <a:gd name="connsiteX8" fmla="*/ 143313 w 569698"/>
                  <a:gd name="connsiteY8" fmla="*/ 1201795 h 1202676"/>
                  <a:gd name="connsiteX9" fmla="*/ 85012 w 569698"/>
                  <a:gd name="connsiteY9" fmla="*/ 959560 h 1202676"/>
                  <a:gd name="connsiteX10" fmla="*/ 15256 w 569698"/>
                  <a:gd name="connsiteY10" fmla="*/ 723878 h 1202676"/>
                  <a:gd name="connsiteX11" fmla="*/ 287213 w 569698"/>
                  <a:gd name="connsiteY11" fmla="*/ 642082 h 1202676"/>
                  <a:gd name="connsiteX12" fmla="*/ 260312 w 569698"/>
                  <a:gd name="connsiteY12" fmla="*/ 568986 h 1202676"/>
                  <a:gd name="connsiteX13" fmla="*/ 251934 w 569698"/>
                  <a:gd name="connsiteY13" fmla="*/ 520458 h 1202676"/>
                  <a:gd name="connsiteX14" fmla="*/ 215245 w 569698"/>
                  <a:gd name="connsiteY14" fmla="*/ 496844 h 1202676"/>
                  <a:gd name="connsiteX15" fmla="*/ 114257 w 569698"/>
                  <a:gd name="connsiteY15" fmla="*/ 271616 h 1202676"/>
                  <a:gd name="connsiteX0" fmla="*/ 343312 w 580978"/>
                  <a:gd name="connsiteY0" fmla="*/ 0 h 1202676"/>
                  <a:gd name="connsiteX1" fmla="*/ 568181 w 580978"/>
                  <a:gd name="connsiteY1" fmla="*/ 216955 h 1202676"/>
                  <a:gd name="connsiteX2" fmla="*/ 533248 w 580978"/>
                  <a:gd name="connsiteY2" fmla="*/ 423479 h 1202676"/>
                  <a:gd name="connsiteX3" fmla="*/ 512023 w 580978"/>
                  <a:gd name="connsiteY3" fmla="*/ 453984 h 1202676"/>
                  <a:gd name="connsiteX4" fmla="*/ 527954 w 580978"/>
                  <a:gd name="connsiteY4" fmla="*/ 497271 h 1202676"/>
                  <a:gd name="connsiteX5" fmla="*/ 519447 w 580978"/>
                  <a:gd name="connsiteY5" fmla="*/ 792449 h 1202676"/>
                  <a:gd name="connsiteX6" fmla="*/ 187847 w 580978"/>
                  <a:gd name="connsiteY6" fmla="*/ 868070 h 1202676"/>
                  <a:gd name="connsiteX7" fmla="*/ 231644 w 580978"/>
                  <a:gd name="connsiteY7" fmla="*/ 1016144 h 1202676"/>
                  <a:gd name="connsiteX8" fmla="*/ 143313 w 580978"/>
                  <a:gd name="connsiteY8" fmla="*/ 1201795 h 1202676"/>
                  <a:gd name="connsiteX9" fmla="*/ 85012 w 580978"/>
                  <a:gd name="connsiteY9" fmla="*/ 959560 h 1202676"/>
                  <a:gd name="connsiteX10" fmla="*/ 15256 w 580978"/>
                  <a:gd name="connsiteY10" fmla="*/ 723878 h 1202676"/>
                  <a:gd name="connsiteX11" fmla="*/ 287213 w 580978"/>
                  <a:gd name="connsiteY11" fmla="*/ 642082 h 1202676"/>
                  <a:gd name="connsiteX12" fmla="*/ 260312 w 580978"/>
                  <a:gd name="connsiteY12" fmla="*/ 568986 h 1202676"/>
                  <a:gd name="connsiteX13" fmla="*/ 251934 w 580978"/>
                  <a:gd name="connsiteY13" fmla="*/ 520458 h 1202676"/>
                  <a:gd name="connsiteX14" fmla="*/ 215245 w 580978"/>
                  <a:gd name="connsiteY14" fmla="*/ 496844 h 1202676"/>
                  <a:gd name="connsiteX15" fmla="*/ 114257 w 580978"/>
                  <a:gd name="connsiteY15" fmla="*/ 271616 h 1202676"/>
                  <a:gd name="connsiteX0" fmla="*/ 343312 w 575535"/>
                  <a:gd name="connsiteY0" fmla="*/ 0 h 1202676"/>
                  <a:gd name="connsiteX1" fmla="*/ 568181 w 575535"/>
                  <a:gd name="connsiteY1" fmla="*/ 216955 h 1202676"/>
                  <a:gd name="connsiteX2" fmla="*/ 533248 w 575535"/>
                  <a:gd name="connsiteY2" fmla="*/ 423479 h 1202676"/>
                  <a:gd name="connsiteX3" fmla="*/ 512023 w 575535"/>
                  <a:gd name="connsiteY3" fmla="*/ 453984 h 1202676"/>
                  <a:gd name="connsiteX4" fmla="*/ 527954 w 575535"/>
                  <a:gd name="connsiteY4" fmla="*/ 497271 h 1202676"/>
                  <a:gd name="connsiteX5" fmla="*/ 519447 w 575535"/>
                  <a:gd name="connsiteY5" fmla="*/ 792449 h 1202676"/>
                  <a:gd name="connsiteX6" fmla="*/ 187847 w 575535"/>
                  <a:gd name="connsiteY6" fmla="*/ 868070 h 1202676"/>
                  <a:gd name="connsiteX7" fmla="*/ 231644 w 575535"/>
                  <a:gd name="connsiteY7" fmla="*/ 1016144 h 1202676"/>
                  <a:gd name="connsiteX8" fmla="*/ 143313 w 575535"/>
                  <a:gd name="connsiteY8" fmla="*/ 1201795 h 1202676"/>
                  <a:gd name="connsiteX9" fmla="*/ 85012 w 575535"/>
                  <a:gd name="connsiteY9" fmla="*/ 959560 h 1202676"/>
                  <a:gd name="connsiteX10" fmla="*/ 15256 w 575535"/>
                  <a:gd name="connsiteY10" fmla="*/ 723878 h 1202676"/>
                  <a:gd name="connsiteX11" fmla="*/ 287213 w 575535"/>
                  <a:gd name="connsiteY11" fmla="*/ 642082 h 1202676"/>
                  <a:gd name="connsiteX12" fmla="*/ 260312 w 575535"/>
                  <a:gd name="connsiteY12" fmla="*/ 568986 h 1202676"/>
                  <a:gd name="connsiteX13" fmla="*/ 251934 w 575535"/>
                  <a:gd name="connsiteY13" fmla="*/ 520458 h 1202676"/>
                  <a:gd name="connsiteX14" fmla="*/ 215245 w 575535"/>
                  <a:gd name="connsiteY14" fmla="*/ 496844 h 1202676"/>
                  <a:gd name="connsiteX15" fmla="*/ 114257 w 575535"/>
                  <a:gd name="connsiteY15" fmla="*/ 271616 h 1202676"/>
                  <a:gd name="connsiteX0" fmla="*/ 338959 w 571182"/>
                  <a:gd name="connsiteY0" fmla="*/ 0 h 1202676"/>
                  <a:gd name="connsiteX1" fmla="*/ 563828 w 571182"/>
                  <a:gd name="connsiteY1" fmla="*/ 216955 h 1202676"/>
                  <a:gd name="connsiteX2" fmla="*/ 528895 w 571182"/>
                  <a:gd name="connsiteY2" fmla="*/ 423479 h 1202676"/>
                  <a:gd name="connsiteX3" fmla="*/ 507670 w 571182"/>
                  <a:gd name="connsiteY3" fmla="*/ 453984 h 1202676"/>
                  <a:gd name="connsiteX4" fmla="*/ 523601 w 571182"/>
                  <a:gd name="connsiteY4" fmla="*/ 497271 h 1202676"/>
                  <a:gd name="connsiteX5" fmla="*/ 515094 w 571182"/>
                  <a:gd name="connsiteY5" fmla="*/ 792449 h 1202676"/>
                  <a:gd name="connsiteX6" fmla="*/ 183494 w 571182"/>
                  <a:gd name="connsiteY6" fmla="*/ 868070 h 1202676"/>
                  <a:gd name="connsiteX7" fmla="*/ 227291 w 571182"/>
                  <a:gd name="connsiteY7" fmla="*/ 1016144 h 1202676"/>
                  <a:gd name="connsiteX8" fmla="*/ 138960 w 571182"/>
                  <a:gd name="connsiteY8" fmla="*/ 1201795 h 1202676"/>
                  <a:gd name="connsiteX9" fmla="*/ 80659 w 571182"/>
                  <a:gd name="connsiteY9" fmla="*/ 959560 h 1202676"/>
                  <a:gd name="connsiteX10" fmla="*/ 10903 w 571182"/>
                  <a:gd name="connsiteY10" fmla="*/ 723878 h 1202676"/>
                  <a:gd name="connsiteX11" fmla="*/ 311326 w 571182"/>
                  <a:gd name="connsiteY11" fmla="*/ 683266 h 1202676"/>
                  <a:gd name="connsiteX12" fmla="*/ 255959 w 571182"/>
                  <a:gd name="connsiteY12" fmla="*/ 568986 h 1202676"/>
                  <a:gd name="connsiteX13" fmla="*/ 247581 w 571182"/>
                  <a:gd name="connsiteY13" fmla="*/ 520458 h 1202676"/>
                  <a:gd name="connsiteX14" fmla="*/ 210892 w 571182"/>
                  <a:gd name="connsiteY14" fmla="*/ 496844 h 1202676"/>
                  <a:gd name="connsiteX15" fmla="*/ 109904 w 571182"/>
                  <a:gd name="connsiteY15" fmla="*/ 271616 h 1202676"/>
                  <a:gd name="connsiteX0" fmla="*/ 338959 w 571182"/>
                  <a:gd name="connsiteY0" fmla="*/ 0 h 1202676"/>
                  <a:gd name="connsiteX1" fmla="*/ 563828 w 571182"/>
                  <a:gd name="connsiteY1" fmla="*/ 216955 h 1202676"/>
                  <a:gd name="connsiteX2" fmla="*/ 528895 w 571182"/>
                  <a:gd name="connsiteY2" fmla="*/ 423479 h 1202676"/>
                  <a:gd name="connsiteX3" fmla="*/ 507670 w 571182"/>
                  <a:gd name="connsiteY3" fmla="*/ 453984 h 1202676"/>
                  <a:gd name="connsiteX4" fmla="*/ 523601 w 571182"/>
                  <a:gd name="connsiteY4" fmla="*/ 497271 h 1202676"/>
                  <a:gd name="connsiteX5" fmla="*/ 515094 w 571182"/>
                  <a:gd name="connsiteY5" fmla="*/ 792449 h 1202676"/>
                  <a:gd name="connsiteX6" fmla="*/ 183494 w 571182"/>
                  <a:gd name="connsiteY6" fmla="*/ 868070 h 1202676"/>
                  <a:gd name="connsiteX7" fmla="*/ 227291 w 571182"/>
                  <a:gd name="connsiteY7" fmla="*/ 1016144 h 1202676"/>
                  <a:gd name="connsiteX8" fmla="*/ 138960 w 571182"/>
                  <a:gd name="connsiteY8" fmla="*/ 1201795 h 1202676"/>
                  <a:gd name="connsiteX9" fmla="*/ 80659 w 571182"/>
                  <a:gd name="connsiteY9" fmla="*/ 959560 h 1202676"/>
                  <a:gd name="connsiteX10" fmla="*/ 10903 w 571182"/>
                  <a:gd name="connsiteY10" fmla="*/ 723878 h 1202676"/>
                  <a:gd name="connsiteX11" fmla="*/ 311326 w 571182"/>
                  <a:gd name="connsiteY11" fmla="*/ 683266 h 1202676"/>
                  <a:gd name="connsiteX12" fmla="*/ 255959 w 571182"/>
                  <a:gd name="connsiteY12" fmla="*/ 568986 h 1202676"/>
                  <a:gd name="connsiteX13" fmla="*/ 247581 w 571182"/>
                  <a:gd name="connsiteY13" fmla="*/ 520458 h 1202676"/>
                  <a:gd name="connsiteX14" fmla="*/ 210892 w 571182"/>
                  <a:gd name="connsiteY14" fmla="*/ 496844 h 1202676"/>
                  <a:gd name="connsiteX15" fmla="*/ 109904 w 571182"/>
                  <a:gd name="connsiteY15" fmla="*/ 271616 h 120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1182" h="1202676">
                    <a:moveTo>
                      <a:pt x="338959" y="0"/>
                    </a:moveTo>
                    <a:cubicBezTo>
                      <a:pt x="406714" y="26232"/>
                      <a:pt x="541759" y="114697"/>
                      <a:pt x="563828" y="216955"/>
                    </a:cubicBezTo>
                    <a:cubicBezTo>
                      <a:pt x="585897" y="319213"/>
                      <a:pt x="553593" y="380129"/>
                      <a:pt x="528895" y="423479"/>
                    </a:cubicBezTo>
                    <a:lnTo>
                      <a:pt x="507670" y="453984"/>
                    </a:lnTo>
                    <a:lnTo>
                      <a:pt x="523601" y="497271"/>
                    </a:lnTo>
                    <a:cubicBezTo>
                      <a:pt x="556519" y="620121"/>
                      <a:pt x="551061" y="734556"/>
                      <a:pt x="515094" y="792449"/>
                    </a:cubicBezTo>
                    <a:cubicBezTo>
                      <a:pt x="434990" y="906719"/>
                      <a:pt x="232276" y="846839"/>
                      <a:pt x="183494" y="868070"/>
                    </a:cubicBezTo>
                    <a:lnTo>
                      <a:pt x="227291" y="1016144"/>
                    </a:lnTo>
                    <a:cubicBezTo>
                      <a:pt x="262653" y="1148118"/>
                      <a:pt x="177282" y="1210993"/>
                      <a:pt x="138960" y="1201795"/>
                    </a:cubicBezTo>
                    <a:cubicBezTo>
                      <a:pt x="100638" y="1192597"/>
                      <a:pt x="116021" y="1091534"/>
                      <a:pt x="80659" y="959560"/>
                    </a:cubicBezTo>
                    <a:cubicBezTo>
                      <a:pt x="45297" y="827586"/>
                      <a:pt x="-27541" y="769927"/>
                      <a:pt x="10903" y="723878"/>
                    </a:cubicBezTo>
                    <a:cubicBezTo>
                      <a:pt x="49347" y="677829"/>
                      <a:pt x="207406" y="771611"/>
                      <a:pt x="311326" y="683266"/>
                    </a:cubicBezTo>
                    <a:lnTo>
                      <a:pt x="255959" y="568986"/>
                    </a:lnTo>
                    <a:lnTo>
                      <a:pt x="247581" y="520458"/>
                    </a:lnTo>
                    <a:lnTo>
                      <a:pt x="210892" y="496844"/>
                    </a:lnTo>
                    <a:cubicBezTo>
                      <a:pt x="149963" y="448033"/>
                      <a:pt x="109904" y="365372"/>
                      <a:pt x="109904" y="271616"/>
                    </a:cubicBezTo>
                  </a:path>
                </a:pathLst>
              </a:custGeom>
              <a:solidFill>
                <a:srgbClr val="FFCCCC"/>
              </a:solidFill>
              <a:ln w="3175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9841D557-525B-BED0-2606-197814058171}"/>
                  </a:ext>
                </a:extLst>
              </p:cNvPr>
              <p:cNvSpPr/>
              <p:nvPr/>
            </p:nvSpPr>
            <p:spPr bwMode="auto">
              <a:xfrm rot="17100000">
                <a:off x="5028556" y="2231439"/>
                <a:ext cx="797793" cy="1190814"/>
              </a:xfrm>
              <a:prstGeom prst="ellipse">
                <a:avLst/>
              </a:pr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DD5BD090-9FD4-342E-A6EC-1F2D2EB20B03}"/>
                  </a:ext>
                </a:extLst>
              </p:cNvPr>
              <p:cNvSpPr/>
              <p:nvPr/>
            </p:nvSpPr>
            <p:spPr bwMode="auto">
              <a:xfrm>
                <a:off x="4475707" y="1017018"/>
                <a:ext cx="263205" cy="1035115"/>
              </a:xfrm>
              <a:prstGeom prst="ellipse">
                <a:avLst/>
              </a:pr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92544A55-30CD-5181-E3EF-A647021D4B01}"/>
                  </a:ext>
                </a:extLst>
              </p:cNvPr>
              <p:cNvSpPr/>
              <p:nvPr/>
            </p:nvSpPr>
            <p:spPr bwMode="auto">
              <a:xfrm>
                <a:off x="4562475" y="1209675"/>
                <a:ext cx="114300" cy="842458"/>
              </a:xfrm>
              <a:prstGeom prst="ellipse">
                <a:avLst/>
              </a:prstGeom>
              <a:solidFill>
                <a:srgbClr val="FF66CC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52ED2EC6-EEFE-37E7-B164-B6BA91A502CA}"/>
                  </a:ext>
                </a:extLst>
              </p:cNvPr>
              <p:cNvSpPr/>
              <p:nvPr/>
            </p:nvSpPr>
            <p:spPr bwMode="auto">
              <a:xfrm rot="900000">
                <a:off x="4889427" y="1417204"/>
                <a:ext cx="106490" cy="501611"/>
              </a:xfrm>
              <a:custGeom>
                <a:avLst/>
                <a:gdLst>
                  <a:gd name="connsiteX0" fmla="*/ 27550 w 106490"/>
                  <a:gd name="connsiteY0" fmla="*/ 0 h 501611"/>
                  <a:gd name="connsiteX1" fmla="*/ 45601 w 106490"/>
                  <a:gd name="connsiteY1" fmla="*/ 14966 h 501611"/>
                  <a:gd name="connsiteX2" fmla="*/ 82895 w 106490"/>
                  <a:gd name="connsiteY2" fmla="*/ 38594 h 501611"/>
                  <a:gd name="connsiteX3" fmla="*/ 90546 w 106490"/>
                  <a:gd name="connsiteY3" fmla="*/ 42429 h 501611"/>
                  <a:gd name="connsiteX4" fmla="*/ 90895 w 106490"/>
                  <a:gd name="connsiteY4" fmla="*/ 43879 h 501611"/>
                  <a:gd name="connsiteX5" fmla="*/ 106490 w 106490"/>
                  <a:gd name="connsiteY5" fmla="*/ 233478 h 501611"/>
                  <a:gd name="connsiteX6" fmla="*/ 53245 w 106490"/>
                  <a:gd name="connsiteY6" fmla="*/ 501611 h 501611"/>
                  <a:gd name="connsiteX7" fmla="*/ 0 w 106490"/>
                  <a:gd name="connsiteY7" fmla="*/ 233478 h 501611"/>
                  <a:gd name="connsiteX8" fmla="*/ 23476 w 106490"/>
                  <a:gd name="connsiteY8" fmla="*/ 11138 h 501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490" h="501611">
                    <a:moveTo>
                      <a:pt x="27550" y="0"/>
                    </a:moveTo>
                    <a:lnTo>
                      <a:pt x="45601" y="14966"/>
                    </a:lnTo>
                    <a:cubicBezTo>
                      <a:pt x="56781" y="23013"/>
                      <a:pt x="69267" y="30929"/>
                      <a:pt x="82895" y="38594"/>
                    </a:cubicBezTo>
                    <a:lnTo>
                      <a:pt x="90546" y="42429"/>
                    </a:lnTo>
                    <a:lnTo>
                      <a:pt x="90895" y="43879"/>
                    </a:lnTo>
                    <a:cubicBezTo>
                      <a:pt x="100530" y="92402"/>
                      <a:pt x="106490" y="159435"/>
                      <a:pt x="106490" y="233478"/>
                    </a:cubicBezTo>
                    <a:cubicBezTo>
                      <a:pt x="106490" y="381564"/>
                      <a:pt x="82651" y="501611"/>
                      <a:pt x="53245" y="501611"/>
                    </a:cubicBezTo>
                    <a:cubicBezTo>
                      <a:pt x="23839" y="501611"/>
                      <a:pt x="0" y="381564"/>
                      <a:pt x="0" y="233478"/>
                    </a:cubicBezTo>
                    <a:cubicBezTo>
                      <a:pt x="0" y="140924"/>
                      <a:pt x="9312" y="59323"/>
                      <a:pt x="23476" y="11138"/>
                    </a:cubicBezTo>
                    <a:close/>
                  </a:path>
                </a:pathLst>
              </a:custGeom>
              <a:solidFill>
                <a:srgbClr val="FF66CC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9978CC3A-5274-0102-A0C6-8A1A70EE3C03}"/>
                  </a:ext>
                </a:extLst>
              </p:cNvPr>
              <p:cNvSpPr/>
              <p:nvPr/>
            </p:nvSpPr>
            <p:spPr bwMode="auto">
              <a:xfrm>
                <a:off x="4441900" y="1785450"/>
                <a:ext cx="959415" cy="959415"/>
              </a:xfrm>
              <a:prstGeom prst="ellipse">
                <a:avLst/>
              </a:pr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D215DF8-BB13-DC22-5544-ED9D04B943A9}"/>
                  </a:ext>
                </a:extLst>
              </p:cNvPr>
              <p:cNvSpPr/>
              <p:nvPr/>
            </p:nvSpPr>
            <p:spPr bwMode="auto">
              <a:xfrm rot="14400000">
                <a:off x="5858266" y="2171826"/>
                <a:ext cx="571182" cy="1202676"/>
              </a:xfrm>
              <a:custGeom>
                <a:avLst/>
                <a:gdLst>
                  <a:gd name="connsiteX0" fmla="*/ 523339 w 576259"/>
                  <a:gd name="connsiteY0" fmla="*/ 792449 h 1202230"/>
                  <a:gd name="connsiteX1" fmla="*/ 502850 w 576259"/>
                  <a:gd name="connsiteY1" fmla="*/ 816462 h 1202230"/>
                  <a:gd name="connsiteX2" fmla="*/ 484764 w 576259"/>
                  <a:gd name="connsiteY2" fmla="*/ 825915 h 1202230"/>
                  <a:gd name="connsiteX3" fmla="*/ 479826 w 576259"/>
                  <a:gd name="connsiteY3" fmla="*/ 830225 h 1202230"/>
                  <a:gd name="connsiteX4" fmla="*/ 265948 w 576259"/>
                  <a:gd name="connsiteY4" fmla="*/ 884109 h 1202230"/>
                  <a:gd name="connsiteX5" fmla="*/ 210299 w 576259"/>
                  <a:gd name="connsiteY5" fmla="*/ 878785 h 1202230"/>
                  <a:gd name="connsiteX6" fmla="*/ 230650 w 576259"/>
                  <a:gd name="connsiteY6" fmla="*/ 919834 h 1202230"/>
                  <a:gd name="connsiteX7" fmla="*/ 147205 w 576259"/>
                  <a:gd name="connsiteY7" fmla="*/ 1201795 h 1202230"/>
                  <a:gd name="connsiteX8" fmla="*/ 33925 w 576259"/>
                  <a:gd name="connsiteY8" fmla="*/ 969061 h 1202230"/>
                  <a:gd name="connsiteX9" fmla="*/ 19148 w 576259"/>
                  <a:gd name="connsiteY9" fmla="*/ 723878 h 1202230"/>
                  <a:gd name="connsiteX10" fmla="*/ 21956 w 576259"/>
                  <a:gd name="connsiteY10" fmla="*/ 723985 h 1202230"/>
                  <a:gd name="connsiteX11" fmla="*/ 28288 w 576259"/>
                  <a:gd name="connsiteY11" fmla="*/ 714320 h 1202230"/>
                  <a:gd name="connsiteX12" fmla="*/ 265947 w 576259"/>
                  <a:gd name="connsiteY12" fmla="*/ 639675 h 1202230"/>
                  <a:gd name="connsiteX13" fmla="*/ 291105 w 576259"/>
                  <a:gd name="connsiteY13" fmla="*/ 642082 h 1202230"/>
                  <a:gd name="connsiteX14" fmla="*/ 264204 w 576259"/>
                  <a:gd name="connsiteY14" fmla="*/ 568986 h 1202230"/>
                  <a:gd name="connsiteX15" fmla="*/ 255826 w 576259"/>
                  <a:gd name="connsiteY15" fmla="*/ 520458 h 1202230"/>
                  <a:gd name="connsiteX16" fmla="*/ 219137 w 576259"/>
                  <a:gd name="connsiteY16" fmla="*/ 496844 h 1202230"/>
                  <a:gd name="connsiteX17" fmla="*/ 118149 w 576259"/>
                  <a:gd name="connsiteY17" fmla="*/ 271616 h 1202230"/>
                  <a:gd name="connsiteX18" fmla="*/ 347204 w 576259"/>
                  <a:gd name="connsiteY18" fmla="*/ 0 h 1202230"/>
                  <a:gd name="connsiteX19" fmla="*/ 576259 w 576259"/>
                  <a:gd name="connsiteY19" fmla="*/ 271616 h 1202230"/>
                  <a:gd name="connsiteX20" fmla="*/ 537140 w 576259"/>
                  <a:gd name="connsiteY20" fmla="*/ 423479 h 1202230"/>
                  <a:gd name="connsiteX21" fmla="*/ 515915 w 576259"/>
                  <a:gd name="connsiteY21" fmla="*/ 453984 h 1202230"/>
                  <a:gd name="connsiteX22" fmla="*/ 531846 w 576259"/>
                  <a:gd name="connsiteY22" fmla="*/ 497271 h 1202230"/>
                  <a:gd name="connsiteX23" fmla="*/ 523339 w 576259"/>
                  <a:gd name="connsiteY23" fmla="*/ 792449 h 1202230"/>
                  <a:gd name="connsiteX0" fmla="*/ 512960 w 565880"/>
                  <a:gd name="connsiteY0" fmla="*/ 792449 h 1202063"/>
                  <a:gd name="connsiteX1" fmla="*/ 492471 w 565880"/>
                  <a:gd name="connsiteY1" fmla="*/ 816462 h 1202063"/>
                  <a:gd name="connsiteX2" fmla="*/ 474385 w 565880"/>
                  <a:gd name="connsiteY2" fmla="*/ 825915 h 1202063"/>
                  <a:gd name="connsiteX3" fmla="*/ 469447 w 565880"/>
                  <a:gd name="connsiteY3" fmla="*/ 830225 h 1202063"/>
                  <a:gd name="connsiteX4" fmla="*/ 255569 w 565880"/>
                  <a:gd name="connsiteY4" fmla="*/ 884109 h 1202063"/>
                  <a:gd name="connsiteX5" fmla="*/ 199920 w 565880"/>
                  <a:gd name="connsiteY5" fmla="*/ 878785 h 1202063"/>
                  <a:gd name="connsiteX6" fmla="*/ 220271 w 565880"/>
                  <a:gd name="connsiteY6" fmla="*/ 919834 h 1202063"/>
                  <a:gd name="connsiteX7" fmla="*/ 136826 w 565880"/>
                  <a:gd name="connsiteY7" fmla="*/ 1201795 h 1202063"/>
                  <a:gd name="connsiteX8" fmla="*/ 78525 w 565880"/>
                  <a:gd name="connsiteY8" fmla="*/ 959560 h 1202063"/>
                  <a:gd name="connsiteX9" fmla="*/ 8769 w 565880"/>
                  <a:gd name="connsiteY9" fmla="*/ 723878 h 1202063"/>
                  <a:gd name="connsiteX10" fmla="*/ 11577 w 565880"/>
                  <a:gd name="connsiteY10" fmla="*/ 723985 h 1202063"/>
                  <a:gd name="connsiteX11" fmla="*/ 17909 w 565880"/>
                  <a:gd name="connsiteY11" fmla="*/ 714320 h 1202063"/>
                  <a:gd name="connsiteX12" fmla="*/ 255568 w 565880"/>
                  <a:gd name="connsiteY12" fmla="*/ 639675 h 1202063"/>
                  <a:gd name="connsiteX13" fmla="*/ 280726 w 565880"/>
                  <a:gd name="connsiteY13" fmla="*/ 642082 h 1202063"/>
                  <a:gd name="connsiteX14" fmla="*/ 253825 w 565880"/>
                  <a:gd name="connsiteY14" fmla="*/ 568986 h 1202063"/>
                  <a:gd name="connsiteX15" fmla="*/ 245447 w 565880"/>
                  <a:gd name="connsiteY15" fmla="*/ 520458 h 1202063"/>
                  <a:gd name="connsiteX16" fmla="*/ 208758 w 565880"/>
                  <a:gd name="connsiteY16" fmla="*/ 496844 h 1202063"/>
                  <a:gd name="connsiteX17" fmla="*/ 107770 w 565880"/>
                  <a:gd name="connsiteY17" fmla="*/ 271616 h 1202063"/>
                  <a:gd name="connsiteX18" fmla="*/ 336825 w 565880"/>
                  <a:gd name="connsiteY18" fmla="*/ 0 h 1202063"/>
                  <a:gd name="connsiteX19" fmla="*/ 565880 w 565880"/>
                  <a:gd name="connsiteY19" fmla="*/ 271616 h 1202063"/>
                  <a:gd name="connsiteX20" fmla="*/ 526761 w 565880"/>
                  <a:gd name="connsiteY20" fmla="*/ 423479 h 1202063"/>
                  <a:gd name="connsiteX21" fmla="*/ 505536 w 565880"/>
                  <a:gd name="connsiteY21" fmla="*/ 453984 h 1202063"/>
                  <a:gd name="connsiteX22" fmla="*/ 521467 w 565880"/>
                  <a:gd name="connsiteY22" fmla="*/ 497271 h 1202063"/>
                  <a:gd name="connsiteX23" fmla="*/ 512960 w 565880"/>
                  <a:gd name="connsiteY23" fmla="*/ 792449 h 1202063"/>
                  <a:gd name="connsiteX0" fmla="*/ 512960 w 565880"/>
                  <a:gd name="connsiteY0" fmla="*/ 796944 h 1206558"/>
                  <a:gd name="connsiteX1" fmla="*/ 492471 w 565880"/>
                  <a:gd name="connsiteY1" fmla="*/ 820957 h 1206558"/>
                  <a:gd name="connsiteX2" fmla="*/ 474385 w 565880"/>
                  <a:gd name="connsiteY2" fmla="*/ 830410 h 1206558"/>
                  <a:gd name="connsiteX3" fmla="*/ 469447 w 565880"/>
                  <a:gd name="connsiteY3" fmla="*/ 834720 h 1206558"/>
                  <a:gd name="connsiteX4" fmla="*/ 255569 w 565880"/>
                  <a:gd name="connsiteY4" fmla="*/ 888604 h 1206558"/>
                  <a:gd name="connsiteX5" fmla="*/ 199920 w 565880"/>
                  <a:gd name="connsiteY5" fmla="*/ 883280 h 1206558"/>
                  <a:gd name="connsiteX6" fmla="*/ 220271 w 565880"/>
                  <a:gd name="connsiteY6" fmla="*/ 924329 h 1206558"/>
                  <a:gd name="connsiteX7" fmla="*/ 136826 w 565880"/>
                  <a:gd name="connsiteY7" fmla="*/ 1206290 h 1206558"/>
                  <a:gd name="connsiteX8" fmla="*/ 78525 w 565880"/>
                  <a:gd name="connsiteY8" fmla="*/ 964055 h 1206558"/>
                  <a:gd name="connsiteX9" fmla="*/ 8769 w 565880"/>
                  <a:gd name="connsiteY9" fmla="*/ 728373 h 1206558"/>
                  <a:gd name="connsiteX10" fmla="*/ 11577 w 565880"/>
                  <a:gd name="connsiteY10" fmla="*/ 728480 h 1206558"/>
                  <a:gd name="connsiteX11" fmla="*/ 17909 w 565880"/>
                  <a:gd name="connsiteY11" fmla="*/ 718815 h 1206558"/>
                  <a:gd name="connsiteX12" fmla="*/ 255568 w 565880"/>
                  <a:gd name="connsiteY12" fmla="*/ 644170 h 1206558"/>
                  <a:gd name="connsiteX13" fmla="*/ 280726 w 565880"/>
                  <a:gd name="connsiteY13" fmla="*/ 646577 h 1206558"/>
                  <a:gd name="connsiteX14" fmla="*/ 253825 w 565880"/>
                  <a:gd name="connsiteY14" fmla="*/ 573481 h 1206558"/>
                  <a:gd name="connsiteX15" fmla="*/ 245447 w 565880"/>
                  <a:gd name="connsiteY15" fmla="*/ 524953 h 1206558"/>
                  <a:gd name="connsiteX16" fmla="*/ 208758 w 565880"/>
                  <a:gd name="connsiteY16" fmla="*/ 501339 h 1206558"/>
                  <a:gd name="connsiteX17" fmla="*/ 107770 w 565880"/>
                  <a:gd name="connsiteY17" fmla="*/ 276111 h 1206558"/>
                  <a:gd name="connsiteX18" fmla="*/ 159350 w 565880"/>
                  <a:gd name="connsiteY18" fmla="*/ 118718 h 1206558"/>
                  <a:gd name="connsiteX19" fmla="*/ 336825 w 565880"/>
                  <a:gd name="connsiteY19" fmla="*/ 4495 h 1206558"/>
                  <a:gd name="connsiteX20" fmla="*/ 565880 w 565880"/>
                  <a:gd name="connsiteY20" fmla="*/ 276111 h 1206558"/>
                  <a:gd name="connsiteX21" fmla="*/ 526761 w 565880"/>
                  <a:gd name="connsiteY21" fmla="*/ 427974 h 1206558"/>
                  <a:gd name="connsiteX22" fmla="*/ 505536 w 565880"/>
                  <a:gd name="connsiteY22" fmla="*/ 458479 h 1206558"/>
                  <a:gd name="connsiteX23" fmla="*/ 521467 w 565880"/>
                  <a:gd name="connsiteY23" fmla="*/ 501766 h 1206558"/>
                  <a:gd name="connsiteX24" fmla="*/ 512960 w 565880"/>
                  <a:gd name="connsiteY24" fmla="*/ 796944 h 1206558"/>
                  <a:gd name="connsiteX0" fmla="*/ 159350 w 565880"/>
                  <a:gd name="connsiteY0" fmla="*/ 118718 h 1206558"/>
                  <a:gd name="connsiteX1" fmla="*/ 336825 w 565880"/>
                  <a:gd name="connsiteY1" fmla="*/ 4495 h 1206558"/>
                  <a:gd name="connsiteX2" fmla="*/ 565880 w 565880"/>
                  <a:gd name="connsiteY2" fmla="*/ 276111 h 1206558"/>
                  <a:gd name="connsiteX3" fmla="*/ 526761 w 565880"/>
                  <a:gd name="connsiteY3" fmla="*/ 427974 h 1206558"/>
                  <a:gd name="connsiteX4" fmla="*/ 505536 w 565880"/>
                  <a:gd name="connsiteY4" fmla="*/ 458479 h 1206558"/>
                  <a:gd name="connsiteX5" fmla="*/ 521467 w 565880"/>
                  <a:gd name="connsiteY5" fmla="*/ 501766 h 1206558"/>
                  <a:gd name="connsiteX6" fmla="*/ 512960 w 565880"/>
                  <a:gd name="connsiteY6" fmla="*/ 796944 h 1206558"/>
                  <a:gd name="connsiteX7" fmla="*/ 492471 w 565880"/>
                  <a:gd name="connsiteY7" fmla="*/ 820957 h 1206558"/>
                  <a:gd name="connsiteX8" fmla="*/ 474385 w 565880"/>
                  <a:gd name="connsiteY8" fmla="*/ 830410 h 1206558"/>
                  <a:gd name="connsiteX9" fmla="*/ 469447 w 565880"/>
                  <a:gd name="connsiteY9" fmla="*/ 834720 h 1206558"/>
                  <a:gd name="connsiteX10" fmla="*/ 255569 w 565880"/>
                  <a:gd name="connsiteY10" fmla="*/ 888604 h 1206558"/>
                  <a:gd name="connsiteX11" fmla="*/ 199920 w 565880"/>
                  <a:gd name="connsiteY11" fmla="*/ 883280 h 1206558"/>
                  <a:gd name="connsiteX12" fmla="*/ 220271 w 565880"/>
                  <a:gd name="connsiteY12" fmla="*/ 924329 h 1206558"/>
                  <a:gd name="connsiteX13" fmla="*/ 136826 w 565880"/>
                  <a:gd name="connsiteY13" fmla="*/ 1206290 h 1206558"/>
                  <a:gd name="connsiteX14" fmla="*/ 78525 w 565880"/>
                  <a:gd name="connsiteY14" fmla="*/ 964055 h 1206558"/>
                  <a:gd name="connsiteX15" fmla="*/ 8769 w 565880"/>
                  <a:gd name="connsiteY15" fmla="*/ 728373 h 1206558"/>
                  <a:gd name="connsiteX16" fmla="*/ 11577 w 565880"/>
                  <a:gd name="connsiteY16" fmla="*/ 728480 h 1206558"/>
                  <a:gd name="connsiteX17" fmla="*/ 17909 w 565880"/>
                  <a:gd name="connsiteY17" fmla="*/ 718815 h 1206558"/>
                  <a:gd name="connsiteX18" fmla="*/ 255568 w 565880"/>
                  <a:gd name="connsiteY18" fmla="*/ 644170 h 1206558"/>
                  <a:gd name="connsiteX19" fmla="*/ 280726 w 565880"/>
                  <a:gd name="connsiteY19" fmla="*/ 646577 h 1206558"/>
                  <a:gd name="connsiteX20" fmla="*/ 253825 w 565880"/>
                  <a:gd name="connsiteY20" fmla="*/ 573481 h 1206558"/>
                  <a:gd name="connsiteX21" fmla="*/ 245447 w 565880"/>
                  <a:gd name="connsiteY21" fmla="*/ 524953 h 1206558"/>
                  <a:gd name="connsiteX22" fmla="*/ 208758 w 565880"/>
                  <a:gd name="connsiteY22" fmla="*/ 501339 h 1206558"/>
                  <a:gd name="connsiteX23" fmla="*/ 107770 w 565880"/>
                  <a:gd name="connsiteY23" fmla="*/ 276111 h 1206558"/>
                  <a:gd name="connsiteX24" fmla="*/ 250790 w 565880"/>
                  <a:gd name="connsiteY24" fmla="*/ 210158 h 1206558"/>
                  <a:gd name="connsiteX0" fmla="*/ 336825 w 565880"/>
                  <a:gd name="connsiteY0" fmla="*/ 0 h 1202063"/>
                  <a:gd name="connsiteX1" fmla="*/ 565880 w 565880"/>
                  <a:gd name="connsiteY1" fmla="*/ 271616 h 1202063"/>
                  <a:gd name="connsiteX2" fmla="*/ 526761 w 565880"/>
                  <a:gd name="connsiteY2" fmla="*/ 423479 h 1202063"/>
                  <a:gd name="connsiteX3" fmla="*/ 505536 w 565880"/>
                  <a:gd name="connsiteY3" fmla="*/ 453984 h 1202063"/>
                  <a:gd name="connsiteX4" fmla="*/ 521467 w 565880"/>
                  <a:gd name="connsiteY4" fmla="*/ 497271 h 1202063"/>
                  <a:gd name="connsiteX5" fmla="*/ 512960 w 565880"/>
                  <a:gd name="connsiteY5" fmla="*/ 792449 h 1202063"/>
                  <a:gd name="connsiteX6" fmla="*/ 492471 w 565880"/>
                  <a:gd name="connsiteY6" fmla="*/ 816462 h 1202063"/>
                  <a:gd name="connsiteX7" fmla="*/ 474385 w 565880"/>
                  <a:gd name="connsiteY7" fmla="*/ 825915 h 1202063"/>
                  <a:gd name="connsiteX8" fmla="*/ 469447 w 565880"/>
                  <a:gd name="connsiteY8" fmla="*/ 830225 h 1202063"/>
                  <a:gd name="connsiteX9" fmla="*/ 255569 w 565880"/>
                  <a:gd name="connsiteY9" fmla="*/ 884109 h 1202063"/>
                  <a:gd name="connsiteX10" fmla="*/ 199920 w 565880"/>
                  <a:gd name="connsiteY10" fmla="*/ 878785 h 1202063"/>
                  <a:gd name="connsiteX11" fmla="*/ 220271 w 565880"/>
                  <a:gd name="connsiteY11" fmla="*/ 919834 h 1202063"/>
                  <a:gd name="connsiteX12" fmla="*/ 136826 w 565880"/>
                  <a:gd name="connsiteY12" fmla="*/ 1201795 h 1202063"/>
                  <a:gd name="connsiteX13" fmla="*/ 78525 w 565880"/>
                  <a:gd name="connsiteY13" fmla="*/ 959560 h 1202063"/>
                  <a:gd name="connsiteX14" fmla="*/ 8769 w 565880"/>
                  <a:gd name="connsiteY14" fmla="*/ 723878 h 1202063"/>
                  <a:gd name="connsiteX15" fmla="*/ 11577 w 565880"/>
                  <a:gd name="connsiteY15" fmla="*/ 723985 h 1202063"/>
                  <a:gd name="connsiteX16" fmla="*/ 17909 w 565880"/>
                  <a:gd name="connsiteY16" fmla="*/ 714320 h 1202063"/>
                  <a:gd name="connsiteX17" fmla="*/ 255568 w 565880"/>
                  <a:gd name="connsiteY17" fmla="*/ 639675 h 1202063"/>
                  <a:gd name="connsiteX18" fmla="*/ 280726 w 565880"/>
                  <a:gd name="connsiteY18" fmla="*/ 642082 h 1202063"/>
                  <a:gd name="connsiteX19" fmla="*/ 253825 w 565880"/>
                  <a:gd name="connsiteY19" fmla="*/ 568986 h 1202063"/>
                  <a:gd name="connsiteX20" fmla="*/ 245447 w 565880"/>
                  <a:gd name="connsiteY20" fmla="*/ 520458 h 1202063"/>
                  <a:gd name="connsiteX21" fmla="*/ 208758 w 565880"/>
                  <a:gd name="connsiteY21" fmla="*/ 496844 h 1202063"/>
                  <a:gd name="connsiteX22" fmla="*/ 107770 w 565880"/>
                  <a:gd name="connsiteY22" fmla="*/ 271616 h 1202063"/>
                  <a:gd name="connsiteX23" fmla="*/ 250790 w 565880"/>
                  <a:gd name="connsiteY23" fmla="*/ 205663 h 1202063"/>
                  <a:gd name="connsiteX0" fmla="*/ 336825 w 565880"/>
                  <a:gd name="connsiteY0" fmla="*/ 0 h 1202063"/>
                  <a:gd name="connsiteX1" fmla="*/ 565880 w 565880"/>
                  <a:gd name="connsiteY1" fmla="*/ 271616 h 1202063"/>
                  <a:gd name="connsiteX2" fmla="*/ 526761 w 565880"/>
                  <a:gd name="connsiteY2" fmla="*/ 423479 h 1202063"/>
                  <a:gd name="connsiteX3" fmla="*/ 505536 w 565880"/>
                  <a:gd name="connsiteY3" fmla="*/ 453984 h 1202063"/>
                  <a:gd name="connsiteX4" fmla="*/ 521467 w 565880"/>
                  <a:gd name="connsiteY4" fmla="*/ 497271 h 1202063"/>
                  <a:gd name="connsiteX5" fmla="*/ 512960 w 565880"/>
                  <a:gd name="connsiteY5" fmla="*/ 792449 h 1202063"/>
                  <a:gd name="connsiteX6" fmla="*/ 492471 w 565880"/>
                  <a:gd name="connsiteY6" fmla="*/ 816462 h 1202063"/>
                  <a:gd name="connsiteX7" fmla="*/ 474385 w 565880"/>
                  <a:gd name="connsiteY7" fmla="*/ 825915 h 1202063"/>
                  <a:gd name="connsiteX8" fmla="*/ 469447 w 565880"/>
                  <a:gd name="connsiteY8" fmla="*/ 830225 h 1202063"/>
                  <a:gd name="connsiteX9" fmla="*/ 255569 w 565880"/>
                  <a:gd name="connsiteY9" fmla="*/ 884109 h 1202063"/>
                  <a:gd name="connsiteX10" fmla="*/ 199920 w 565880"/>
                  <a:gd name="connsiteY10" fmla="*/ 878785 h 1202063"/>
                  <a:gd name="connsiteX11" fmla="*/ 220271 w 565880"/>
                  <a:gd name="connsiteY11" fmla="*/ 919834 h 1202063"/>
                  <a:gd name="connsiteX12" fmla="*/ 136826 w 565880"/>
                  <a:gd name="connsiteY12" fmla="*/ 1201795 h 1202063"/>
                  <a:gd name="connsiteX13" fmla="*/ 78525 w 565880"/>
                  <a:gd name="connsiteY13" fmla="*/ 959560 h 1202063"/>
                  <a:gd name="connsiteX14" fmla="*/ 8769 w 565880"/>
                  <a:gd name="connsiteY14" fmla="*/ 723878 h 1202063"/>
                  <a:gd name="connsiteX15" fmla="*/ 11577 w 565880"/>
                  <a:gd name="connsiteY15" fmla="*/ 723985 h 1202063"/>
                  <a:gd name="connsiteX16" fmla="*/ 17909 w 565880"/>
                  <a:gd name="connsiteY16" fmla="*/ 714320 h 1202063"/>
                  <a:gd name="connsiteX17" fmla="*/ 255568 w 565880"/>
                  <a:gd name="connsiteY17" fmla="*/ 639675 h 1202063"/>
                  <a:gd name="connsiteX18" fmla="*/ 280726 w 565880"/>
                  <a:gd name="connsiteY18" fmla="*/ 642082 h 1202063"/>
                  <a:gd name="connsiteX19" fmla="*/ 253825 w 565880"/>
                  <a:gd name="connsiteY19" fmla="*/ 568986 h 1202063"/>
                  <a:gd name="connsiteX20" fmla="*/ 245447 w 565880"/>
                  <a:gd name="connsiteY20" fmla="*/ 520458 h 1202063"/>
                  <a:gd name="connsiteX21" fmla="*/ 208758 w 565880"/>
                  <a:gd name="connsiteY21" fmla="*/ 496844 h 1202063"/>
                  <a:gd name="connsiteX22" fmla="*/ 107770 w 565880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55568 w 567364"/>
                  <a:gd name="connsiteY17" fmla="*/ 639675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109019 w 567364"/>
                  <a:gd name="connsiteY17" fmla="*/ 717293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109019 w 567364"/>
                  <a:gd name="connsiteY17" fmla="*/ 717293 h 1202063"/>
                  <a:gd name="connsiteX18" fmla="*/ 280726 w 567364"/>
                  <a:gd name="connsiteY18" fmla="*/ 642082 h 1202063"/>
                  <a:gd name="connsiteX19" fmla="*/ 253825 w 567364"/>
                  <a:gd name="connsiteY19" fmla="*/ 568986 h 1202063"/>
                  <a:gd name="connsiteX20" fmla="*/ 245447 w 567364"/>
                  <a:gd name="connsiteY20" fmla="*/ 520458 h 1202063"/>
                  <a:gd name="connsiteX21" fmla="*/ 208758 w 567364"/>
                  <a:gd name="connsiteY21" fmla="*/ 496844 h 1202063"/>
                  <a:gd name="connsiteX22" fmla="*/ 107770 w 567364"/>
                  <a:gd name="connsiteY22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80726 w 567364"/>
                  <a:gd name="connsiteY17" fmla="*/ 642082 h 1202063"/>
                  <a:gd name="connsiteX18" fmla="*/ 253825 w 567364"/>
                  <a:gd name="connsiteY18" fmla="*/ 568986 h 1202063"/>
                  <a:gd name="connsiteX19" fmla="*/ 245447 w 567364"/>
                  <a:gd name="connsiteY19" fmla="*/ 520458 h 1202063"/>
                  <a:gd name="connsiteX20" fmla="*/ 208758 w 567364"/>
                  <a:gd name="connsiteY20" fmla="*/ 496844 h 1202063"/>
                  <a:gd name="connsiteX21" fmla="*/ 107770 w 56736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17909 w 567364"/>
                  <a:gd name="connsiteY16" fmla="*/ 714320 h 1202063"/>
                  <a:gd name="connsiteX17" fmla="*/ 280726 w 567364"/>
                  <a:gd name="connsiteY17" fmla="*/ 642082 h 1202063"/>
                  <a:gd name="connsiteX18" fmla="*/ 253825 w 567364"/>
                  <a:gd name="connsiteY18" fmla="*/ 568986 h 1202063"/>
                  <a:gd name="connsiteX19" fmla="*/ 245447 w 567364"/>
                  <a:gd name="connsiteY19" fmla="*/ 520458 h 1202063"/>
                  <a:gd name="connsiteX20" fmla="*/ 208758 w 567364"/>
                  <a:gd name="connsiteY20" fmla="*/ 496844 h 1202063"/>
                  <a:gd name="connsiteX21" fmla="*/ 107770 w 56736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52365 w 582904"/>
                  <a:gd name="connsiteY0" fmla="*/ 0 h 1202063"/>
                  <a:gd name="connsiteX1" fmla="*/ 581420 w 582904"/>
                  <a:gd name="connsiteY1" fmla="*/ 271616 h 1202063"/>
                  <a:gd name="connsiteX2" fmla="*/ 542301 w 582904"/>
                  <a:gd name="connsiteY2" fmla="*/ 423479 h 1202063"/>
                  <a:gd name="connsiteX3" fmla="*/ 521076 w 582904"/>
                  <a:gd name="connsiteY3" fmla="*/ 453984 h 1202063"/>
                  <a:gd name="connsiteX4" fmla="*/ 537007 w 582904"/>
                  <a:gd name="connsiteY4" fmla="*/ 497271 h 1202063"/>
                  <a:gd name="connsiteX5" fmla="*/ 528500 w 582904"/>
                  <a:gd name="connsiteY5" fmla="*/ 792449 h 1202063"/>
                  <a:gd name="connsiteX6" fmla="*/ 508011 w 582904"/>
                  <a:gd name="connsiteY6" fmla="*/ 816462 h 1202063"/>
                  <a:gd name="connsiteX7" fmla="*/ 489925 w 582904"/>
                  <a:gd name="connsiteY7" fmla="*/ 825915 h 1202063"/>
                  <a:gd name="connsiteX8" fmla="*/ 484987 w 582904"/>
                  <a:gd name="connsiteY8" fmla="*/ 830225 h 1202063"/>
                  <a:gd name="connsiteX9" fmla="*/ 271109 w 582904"/>
                  <a:gd name="connsiteY9" fmla="*/ 884109 h 1202063"/>
                  <a:gd name="connsiteX10" fmla="*/ 215460 w 582904"/>
                  <a:gd name="connsiteY10" fmla="*/ 878785 h 1202063"/>
                  <a:gd name="connsiteX11" fmla="*/ 235811 w 582904"/>
                  <a:gd name="connsiteY11" fmla="*/ 919834 h 1202063"/>
                  <a:gd name="connsiteX12" fmla="*/ 152366 w 582904"/>
                  <a:gd name="connsiteY12" fmla="*/ 1201795 h 1202063"/>
                  <a:gd name="connsiteX13" fmla="*/ 94065 w 582904"/>
                  <a:gd name="connsiteY13" fmla="*/ 959560 h 1202063"/>
                  <a:gd name="connsiteX14" fmla="*/ 24309 w 582904"/>
                  <a:gd name="connsiteY14" fmla="*/ 723878 h 1202063"/>
                  <a:gd name="connsiteX15" fmla="*/ 27117 w 582904"/>
                  <a:gd name="connsiteY15" fmla="*/ 723985 h 1202063"/>
                  <a:gd name="connsiteX16" fmla="*/ 18016 w 582904"/>
                  <a:gd name="connsiteY16" fmla="*/ 719309 h 1202063"/>
                  <a:gd name="connsiteX17" fmla="*/ 296266 w 582904"/>
                  <a:gd name="connsiteY17" fmla="*/ 642082 h 1202063"/>
                  <a:gd name="connsiteX18" fmla="*/ 269365 w 582904"/>
                  <a:gd name="connsiteY18" fmla="*/ 568986 h 1202063"/>
                  <a:gd name="connsiteX19" fmla="*/ 260987 w 582904"/>
                  <a:gd name="connsiteY19" fmla="*/ 520458 h 1202063"/>
                  <a:gd name="connsiteX20" fmla="*/ 224298 w 582904"/>
                  <a:gd name="connsiteY20" fmla="*/ 496844 h 1202063"/>
                  <a:gd name="connsiteX21" fmla="*/ 123310 w 582904"/>
                  <a:gd name="connsiteY21" fmla="*/ 271616 h 1202063"/>
                  <a:gd name="connsiteX0" fmla="*/ 352365 w 582904"/>
                  <a:gd name="connsiteY0" fmla="*/ 0 h 1202063"/>
                  <a:gd name="connsiteX1" fmla="*/ 581420 w 582904"/>
                  <a:gd name="connsiteY1" fmla="*/ 271616 h 1202063"/>
                  <a:gd name="connsiteX2" fmla="*/ 542301 w 582904"/>
                  <a:gd name="connsiteY2" fmla="*/ 423479 h 1202063"/>
                  <a:gd name="connsiteX3" fmla="*/ 521076 w 582904"/>
                  <a:gd name="connsiteY3" fmla="*/ 453984 h 1202063"/>
                  <a:gd name="connsiteX4" fmla="*/ 537007 w 582904"/>
                  <a:gd name="connsiteY4" fmla="*/ 497271 h 1202063"/>
                  <a:gd name="connsiteX5" fmla="*/ 528500 w 582904"/>
                  <a:gd name="connsiteY5" fmla="*/ 792449 h 1202063"/>
                  <a:gd name="connsiteX6" fmla="*/ 508011 w 582904"/>
                  <a:gd name="connsiteY6" fmla="*/ 816462 h 1202063"/>
                  <a:gd name="connsiteX7" fmla="*/ 489925 w 582904"/>
                  <a:gd name="connsiteY7" fmla="*/ 825915 h 1202063"/>
                  <a:gd name="connsiteX8" fmla="*/ 484987 w 582904"/>
                  <a:gd name="connsiteY8" fmla="*/ 830225 h 1202063"/>
                  <a:gd name="connsiteX9" fmla="*/ 271109 w 582904"/>
                  <a:gd name="connsiteY9" fmla="*/ 884109 h 1202063"/>
                  <a:gd name="connsiteX10" fmla="*/ 215460 w 582904"/>
                  <a:gd name="connsiteY10" fmla="*/ 878785 h 1202063"/>
                  <a:gd name="connsiteX11" fmla="*/ 235811 w 582904"/>
                  <a:gd name="connsiteY11" fmla="*/ 919834 h 1202063"/>
                  <a:gd name="connsiteX12" fmla="*/ 152366 w 582904"/>
                  <a:gd name="connsiteY12" fmla="*/ 1201795 h 1202063"/>
                  <a:gd name="connsiteX13" fmla="*/ 94065 w 582904"/>
                  <a:gd name="connsiteY13" fmla="*/ 959560 h 1202063"/>
                  <a:gd name="connsiteX14" fmla="*/ 24309 w 582904"/>
                  <a:gd name="connsiteY14" fmla="*/ 723878 h 1202063"/>
                  <a:gd name="connsiteX15" fmla="*/ 27117 w 582904"/>
                  <a:gd name="connsiteY15" fmla="*/ 723985 h 1202063"/>
                  <a:gd name="connsiteX16" fmla="*/ 18016 w 582904"/>
                  <a:gd name="connsiteY16" fmla="*/ 719309 h 1202063"/>
                  <a:gd name="connsiteX17" fmla="*/ 296266 w 582904"/>
                  <a:gd name="connsiteY17" fmla="*/ 642082 h 1202063"/>
                  <a:gd name="connsiteX18" fmla="*/ 269365 w 582904"/>
                  <a:gd name="connsiteY18" fmla="*/ 568986 h 1202063"/>
                  <a:gd name="connsiteX19" fmla="*/ 260987 w 582904"/>
                  <a:gd name="connsiteY19" fmla="*/ 520458 h 1202063"/>
                  <a:gd name="connsiteX20" fmla="*/ 224298 w 582904"/>
                  <a:gd name="connsiteY20" fmla="*/ 496844 h 1202063"/>
                  <a:gd name="connsiteX21" fmla="*/ 123310 w 582904"/>
                  <a:gd name="connsiteY21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11577 w 567364"/>
                  <a:gd name="connsiteY15" fmla="*/ 723985 h 1202063"/>
                  <a:gd name="connsiteX16" fmla="*/ 280726 w 567364"/>
                  <a:gd name="connsiteY16" fmla="*/ 642082 h 1202063"/>
                  <a:gd name="connsiteX17" fmla="*/ 253825 w 567364"/>
                  <a:gd name="connsiteY17" fmla="*/ 568986 h 1202063"/>
                  <a:gd name="connsiteX18" fmla="*/ 245447 w 567364"/>
                  <a:gd name="connsiteY18" fmla="*/ 520458 h 1202063"/>
                  <a:gd name="connsiteX19" fmla="*/ 208758 w 567364"/>
                  <a:gd name="connsiteY19" fmla="*/ 496844 h 1202063"/>
                  <a:gd name="connsiteX20" fmla="*/ 107770 w 567364"/>
                  <a:gd name="connsiteY20" fmla="*/ 271616 h 1202063"/>
                  <a:gd name="connsiteX0" fmla="*/ 336825 w 567364"/>
                  <a:gd name="connsiteY0" fmla="*/ 0 h 1202063"/>
                  <a:gd name="connsiteX1" fmla="*/ 565880 w 567364"/>
                  <a:gd name="connsiteY1" fmla="*/ 271616 h 1202063"/>
                  <a:gd name="connsiteX2" fmla="*/ 526761 w 567364"/>
                  <a:gd name="connsiteY2" fmla="*/ 423479 h 1202063"/>
                  <a:gd name="connsiteX3" fmla="*/ 505536 w 567364"/>
                  <a:gd name="connsiteY3" fmla="*/ 453984 h 1202063"/>
                  <a:gd name="connsiteX4" fmla="*/ 521467 w 567364"/>
                  <a:gd name="connsiteY4" fmla="*/ 497271 h 1202063"/>
                  <a:gd name="connsiteX5" fmla="*/ 512960 w 567364"/>
                  <a:gd name="connsiteY5" fmla="*/ 792449 h 1202063"/>
                  <a:gd name="connsiteX6" fmla="*/ 492471 w 567364"/>
                  <a:gd name="connsiteY6" fmla="*/ 816462 h 1202063"/>
                  <a:gd name="connsiteX7" fmla="*/ 474385 w 567364"/>
                  <a:gd name="connsiteY7" fmla="*/ 825915 h 1202063"/>
                  <a:gd name="connsiteX8" fmla="*/ 469447 w 567364"/>
                  <a:gd name="connsiteY8" fmla="*/ 830225 h 1202063"/>
                  <a:gd name="connsiteX9" fmla="*/ 255569 w 567364"/>
                  <a:gd name="connsiteY9" fmla="*/ 884109 h 1202063"/>
                  <a:gd name="connsiteX10" fmla="*/ 199920 w 567364"/>
                  <a:gd name="connsiteY10" fmla="*/ 878785 h 1202063"/>
                  <a:gd name="connsiteX11" fmla="*/ 220271 w 567364"/>
                  <a:gd name="connsiteY11" fmla="*/ 919834 h 1202063"/>
                  <a:gd name="connsiteX12" fmla="*/ 136826 w 567364"/>
                  <a:gd name="connsiteY12" fmla="*/ 1201795 h 1202063"/>
                  <a:gd name="connsiteX13" fmla="*/ 78525 w 567364"/>
                  <a:gd name="connsiteY13" fmla="*/ 959560 h 1202063"/>
                  <a:gd name="connsiteX14" fmla="*/ 8769 w 567364"/>
                  <a:gd name="connsiteY14" fmla="*/ 723878 h 1202063"/>
                  <a:gd name="connsiteX15" fmla="*/ 280726 w 567364"/>
                  <a:gd name="connsiteY15" fmla="*/ 642082 h 1202063"/>
                  <a:gd name="connsiteX16" fmla="*/ 253825 w 567364"/>
                  <a:gd name="connsiteY16" fmla="*/ 568986 h 1202063"/>
                  <a:gd name="connsiteX17" fmla="*/ 245447 w 567364"/>
                  <a:gd name="connsiteY17" fmla="*/ 520458 h 1202063"/>
                  <a:gd name="connsiteX18" fmla="*/ 208758 w 567364"/>
                  <a:gd name="connsiteY18" fmla="*/ 496844 h 1202063"/>
                  <a:gd name="connsiteX19" fmla="*/ 107770 w 567364"/>
                  <a:gd name="connsiteY19" fmla="*/ 271616 h 1202063"/>
                  <a:gd name="connsiteX0" fmla="*/ 343312 w 573851"/>
                  <a:gd name="connsiteY0" fmla="*/ 0 h 1202063"/>
                  <a:gd name="connsiteX1" fmla="*/ 572367 w 573851"/>
                  <a:gd name="connsiteY1" fmla="*/ 271616 h 1202063"/>
                  <a:gd name="connsiteX2" fmla="*/ 533248 w 573851"/>
                  <a:gd name="connsiteY2" fmla="*/ 423479 h 1202063"/>
                  <a:gd name="connsiteX3" fmla="*/ 512023 w 573851"/>
                  <a:gd name="connsiteY3" fmla="*/ 453984 h 1202063"/>
                  <a:gd name="connsiteX4" fmla="*/ 527954 w 573851"/>
                  <a:gd name="connsiteY4" fmla="*/ 497271 h 1202063"/>
                  <a:gd name="connsiteX5" fmla="*/ 519447 w 573851"/>
                  <a:gd name="connsiteY5" fmla="*/ 792449 h 1202063"/>
                  <a:gd name="connsiteX6" fmla="*/ 498958 w 573851"/>
                  <a:gd name="connsiteY6" fmla="*/ 816462 h 1202063"/>
                  <a:gd name="connsiteX7" fmla="*/ 480872 w 573851"/>
                  <a:gd name="connsiteY7" fmla="*/ 825915 h 1202063"/>
                  <a:gd name="connsiteX8" fmla="*/ 475934 w 573851"/>
                  <a:gd name="connsiteY8" fmla="*/ 830225 h 1202063"/>
                  <a:gd name="connsiteX9" fmla="*/ 262056 w 573851"/>
                  <a:gd name="connsiteY9" fmla="*/ 884109 h 1202063"/>
                  <a:gd name="connsiteX10" fmla="*/ 206407 w 573851"/>
                  <a:gd name="connsiteY10" fmla="*/ 878785 h 1202063"/>
                  <a:gd name="connsiteX11" fmla="*/ 226758 w 573851"/>
                  <a:gd name="connsiteY11" fmla="*/ 919834 h 1202063"/>
                  <a:gd name="connsiteX12" fmla="*/ 143313 w 573851"/>
                  <a:gd name="connsiteY12" fmla="*/ 1201795 h 1202063"/>
                  <a:gd name="connsiteX13" fmla="*/ 85012 w 573851"/>
                  <a:gd name="connsiteY13" fmla="*/ 959560 h 1202063"/>
                  <a:gd name="connsiteX14" fmla="*/ 15256 w 573851"/>
                  <a:gd name="connsiteY14" fmla="*/ 723878 h 1202063"/>
                  <a:gd name="connsiteX15" fmla="*/ 287213 w 573851"/>
                  <a:gd name="connsiteY15" fmla="*/ 642082 h 1202063"/>
                  <a:gd name="connsiteX16" fmla="*/ 260312 w 573851"/>
                  <a:gd name="connsiteY16" fmla="*/ 568986 h 1202063"/>
                  <a:gd name="connsiteX17" fmla="*/ 251934 w 573851"/>
                  <a:gd name="connsiteY17" fmla="*/ 520458 h 1202063"/>
                  <a:gd name="connsiteX18" fmla="*/ 215245 w 573851"/>
                  <a:gd name="connsiteY18" fmla="*/ 496844 h 1202063"/>
                  <a:gd name="connsiteX19" fmla="*/ 114257 w 573851"/>
                  <a:gd name="connsiteY19" fmla="*/ 271616 h 1202063"/>
                  <a:gd name="connsiteX0" fmla="*/ 343312 w 573851"/>
                  <a:gd name="connsiteY0" fmla="*/ 0 h 1202063"/>
                  <a:gd name="connsiteX1" fmla="*/ 572367 w 573851"/>
                  <a:gd name="connsiteY1" fmla="*/ 271616 h 1202063"/>
                  <a:gd name="connsiteX2" fmla="*/ 533248 w 573851"/>
                  <a:gd name="connsiteY2" fmla="*/ 423479 h 1202063"/>
                  <a:gd name="connsiteX3" fmla="*/ 512023 w 573851"/>
                  <a:gd name="connsiteY3" fmla="*/ 453984 h 1202063"/>
                  <a:gd name="connsiteX4" fmla="*/ 527954 w 573851"/>
                  <a:gd name="connsiteY4" fmla="*/ 497271 h 1202063"/>
                  <a:gd name="connsiteX5" fmla="*/ 519447 w 573851"/>
                  <a:gd name="connsiteY5" fmla="*/ 792449 h 1202063"/>
                  <a:gd name="connsiteX6" fmla="*/ 498958 w 573851"/>
                  <a:gd name="connsiteY6" fmla="*/ 816462 h 1202063"/>
                  <a:gd name="connsiteX7" fmla="*/ 480872 w 573851"/>
                  <a:gd name="connsiteY7" fmla="*/ 825915 h 1202063"/>
                  <a:gd name="connsiteX8" fmla="*/ 475934 w 573851"/>
                  <a:gd name="connsiteY8" fmla="*/ 830225 h 1202063"/>
                  <a:gd name="connsiteX9" fmla="*/ 262056 w 573851"/>
                  <a:gd name="connsiteY9" fmla="*/ 884109 h 1202063"/>
                  <a:gd name="connsiteX10" fmla="*/ 206407 w 573851"/>
                  <a:gd name="connsiteY10" fmla="*/ 878785 h 1202063"/>
                  <a:gd name="connsiteX11" fmla="*/ 226758 w 573851"/>
                  <a:gd name="connsiteY11" fmla="*/ 919834 h 1202063"/>
                  <a:gd name="connsiteX12" fmla="*/ 143313 w 573851"/>
                  <a:gd name="connsiteY12" fmla="*/ 1201795 h 1202063"/>
                  <a:gd name="connsiteX13" fmla="*/ 85012 w 573851"/>
                  <a:gd name="connsiteY13" fmla="*/ 959560 h 1202063"/>
                  <a:gd name="connsiteX14" fmla="*/ 15256 w 573851"/>
                  <a:gd name="connsiteY14" fmla="*/ 723878 h 1202063"/>
                  <a:gd name="connsiteX15" fmla="*/ 287213 w 573851"/>
                  <a:gd name="connsiteY15" fmla="*/ 642082 h 1202063"/>
                  <a:gd name="connsiteX16" fmla="*/ 260312 w 573851"/>
                  <a:gd name="connsiteY16" fmla="*/ 568986 h 1202063"/>
                  <a:gd name="connsiteX17" fmla="*/ 251934 w 573851"/>
                  <a:gd name="connsiteY17" fmla="*/ 520458 h 1202063"/>
                  <a:gd name="connsiteX18" fmla="*/ 215245 w 573851"/>
                  <a:gd name="connsiteY18" fmla="*/ 496844 h 1202063"/>
                  <a:gd name="connsiteX19" fmla="*/ 114257 w 573851"/>
                  <a:gd name="connsiteY19" fmla="*/ 271616 h 1202063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480872 w 573851"/>
                  <a:gd name="connsiteY7" fmla="*/ 825915 h 1201919"/>
                  <a:gd name="connsiteX8" fmla="*/ 475934 w 573851"/>
                  <a:gd name="connsiteY8" fmla="*/ 830225 h 1201919"/>
                  <a:gd name="connsiteX9" fmla="*/ 262056 w 573851"/>
                  <a:gd name="connsiteY9" fmla="*/ 884109 h 1201919"/>
                  <a:gd name="connsiteX10" fmla="*/ 206407 w 573851"/>
                  <a:gd name="connsiteY10" fmla="*/ 878785 h 1201919"/>
                  <a:gd name="connsiteX11" fmla="*/ 226758 w 573851"/>
                  <a:gd name="connsiteY11" fmla="*/ 919834 h 1201919"/>
                  <a:gd name="connsiteX12" fmla="*/ 143313 w 573851"/>
                  <a:gd name="connsiteY12" fmla="*/ 1201795 h 1201919"/>
                  <a:gd name="connsiteX13" fmla="*/ 85012 w 573851"/>
                  <a:gd name="connsiteY13" fmla="*/ 959560 h 1201919"/>
                  <a:gd name="connsiteX14" fmla="*/ 15256 w 573851"/>
                  <a:gd name="connsiteY14" fmla="*/ 723878 h 1201919"/>
                  <a:gd name="connsiteX15" fmla="*/ 287213 w 573851"/>
                  <a:gd name="connsiteY15" fmla="*/ 642082 h 1201919"/>
                  <a:gd name="connsiteX16" fmla="*/ 260312 w 573851"/>
                  <a:gd name="connsiteY16" fmla="*/ 568986 h 1201919"/>
                  <a:gd name="connsiteX17" fmla="*/ 251934 w 573851"/>
                  <a:gd name="connsiteY17" fmla="*/ 520458 h 1201919"/>
                  <a:gd name="connsiteX18" fmla="*/ 215245 w 573851"/>
                  <a:gd name="connsiteY18" fmla="*/ 496844 h 1201919"/>
                  <a:gd name="connsiteX19" fmla="*/ 114257 w 573851"/>
                  <a:gd name="connsiteY19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480872 w 573851"/>
                  <a:gd name="connsiteY7" fmla="*/ 825915 h 1201919"/>
                  <a:gd name="connsiteX8" fmla="*/ 262056 w 573851"/>
                  <a:gd name="connsiteY8" fmla="*/ 884109 h 1201919"/>
                  <a:gd name="connsiteX9" fmla="*/ 206407 w 573851"/>
                  <a:gd name="connsiteY9" fmla="*/ 878785 h 1201919"/>
                  <a:gd name="connsiteX10" fmla="*/ 226758 w 573851"/>
                  <a:gd name="connsiteY10" fmla="*/ 919834 h 1201919"/>
                  <a:gd name="connsiteX11" fmla="*/ 143313 w 573851"/>
                  <a:gd name="connsiteY11" fmla="*/ 1201795 h 1201919"/>
                  <a:gd name="connsiteX12" fmla="*/ 85012 w 573851"/>
                  <a:gd name="connsiteY12" fmla="*/ 959560 h 1201919"/>
                  <a:gd name="connsiteX13" fmla="*/ 15256 w 573851"/>
                  <a:gd name="connsiteY13" fmla="*/ 723878 h 1201919"/>
                  <a:gd name="connsiteX14" fmla="*/ 287213 w 573851"/>
                  <a:gd name="connsiteY14" fmla="*/ 642082 h 1201919"/>
                  <a:gd name="connsiteX15" fmla="*/ 260312 w 573851"/>
                  <a:gd name="connsiteY15" fmla="*/ 568986 h 1201919"/>
                  <a:gd name="connsiteX16" fmla="*/ 251934 w 573851"/>
                  <a:gd name="connsiteY16" fmla="*/ 520458 h 1201919"/>
                  <a:gd name="connsiteX17" fmla="*/ 215245 w 573851"/>
                  <a:gd name="connsiteY17" fmla="*/ 496844 h 1201919"/>
                  <a:gd name="connsiteX18" fmla="*/ 114257 w 573851"/>
                  <a:gd name="connsiteY18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262056 w 573851"/>
                  <a:gd name="connsiteY7" fmla="*/ 884109 h 1201919"/>
                  <a:gd name="connsiteX8" fmla="*/ 206407 w 573851"/>
                  <a:gd name="connsiteY8" fmla="*/ 878785 h 1201919"/>
                  <a:gd name="connsiteX9" fmla="*/ 226758 w 573851"/>
                  <a:gd name="connsiteY9" fmla="*/ 919834 h 1201919"/>
                  <a:gd name="connsiteX10" fmla="*/ 143313 w 573851"/>
                  <a:gd name="connsiteY10" fmla="*/ 1201795 h 1201919"/>
                  <a:gd name="connsiteX11" fmla="*/ 85012 w 573851"/>
                  <a:gd name="connsiteY11" fmla="*/ 959560 h 1201919"/>
                  <a:gd name="connsiteX12" fmla="*/ 15256 w 573851"/>
                  <a:gd name="connsiteY12" fmla="*/ 723878 h 1201919"/>
                  <a:gd name="connsiteX13" fmla="*/ 287213 w 573851"/>
                  <a:gd name="connsiteY13" fmla="*/ 642082 h 1201919"/>
                  <a:gd name="connsiteX14" fmla="*/ 260312 w 573851"/>
                  <a:gd name="connsiteY14" fmla="*/ 568986 h 1201919"/>
                  <a:gd name="connsiteX15" fmla="*/ 251934 w 573851"/>
                  <a:gd name="connsiteY15" fmla="*/ 520458 h 1201919"/>
                  <a:gd name="connsiteX16" fmla="*/ 215245 w 573851"/>
                  <a:gd name="connsiteY16" fmla="*/ 496844 h 1201919"/>
                  <a:gd name="connsiteX17" fmla="*/ 114257 w 573851"/>
                  <a:gd name="connsiteY17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498958 w 573851"/>
                  <a:gd name="connsiteY6" fmla="*/ 816462 h 1201919"/>
                  <a:gd name="connsiteX7" fmla="*/ 206407 w 573851"/>
                  <a:gd name="connsiteY7" fmla="*/ 878785 h 1201919"/>
                  <a:gd name="connsiteX8" fmla="*/ 226758 w 573851"/>
                  <a:gd name="connsiteY8" fmla="*/ 919834 h 1201919"/>
                  <a:gd name="connsiteX9" fmla="*/ 143313 w 573851"/>
                  <a:gd name="connsiteY9" fmla="*/ 1201795 h 1201919"/>
                  <a:gd name="connsiteX10" fmla="*/ 85012 w 573851"/>
                  <a:gd name="connsiteY10" fmla="*/ 959560 h 1201919"/>
                  <a:gd name="connsiteX11" fmla="*/ 15256 w 573851"/>
                  <a:gd name="connsiteY11" fmla="*/ 723878 h 1201919"/>
                  <a:gd name="connsiteX12" fmla="*/ 287213 w 573851"/>
                  <a:gd name="connsiteY12" fmla="*/ 642082 h 1201919"/>
                  <a:gd name="connsiteX13" fmla="*/ 260312 w 573851"/>
                  <a:gd name="connsiteY13" fmla="*/ 568986 h 1201919"/>
                  <a:gd name="connsiteX14" fmla="*/ 251934 w 573851"/>
                  <a:gd name="connsiteY14" fmla="*/ 520458 h 1201919"/>
                  <a:gd name="connsiteX15" fmla="*/ 215245 w 573851"/>
                  <a:gd name="connsiteY15" fmla="*/ 496844 h 1201919"/>
                  <a:gd name="connsiteX16" fmla="*/ 114257 w 573851"/>
                  <a:gd name="connsiteY16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206407 w 573851"/>
                  <a:gd name="connsiteY6" fmla="*/ 878785 h 1201919"/>
                  <a:gd name="connsiteX7" fmla="*/ 226758 w 573851"/>
                  <a:gd name="connsiteY7" fmla="*/ 919834 h 1201919"/>
                  <a:gd name="connsiteX8" fmla="*/ 143313 w 573851"/>
                  <a:gd name="connsiteY8" fmla="*/ 1201795 h 1201919"/>
                  <a:gd name="connsiteX9" fmla="*/ 85012 w 573851"/>
                  <a:gd name="connsiteY9" fmla="*/ 959560 h 1201919"/>
                  <a:gd name="connsiteX10" fmla="*/ 15256 w 573851"/>
                  <a:gd name="connsiteY10" fmla="*/ 723878 h 1201919"/>
                  <a:gd name="connsiteX11" fmla="*/ 287213 w 573851"/>
                  <a:gd name="connsiteY11" fmla="*/ 642082 h 1201919"/>
                  <a:gd name="connsiteX12" fmla="*/ 260312 w 573851"/>
                  <a:gd name="connsiteY12" fmla="*/ 568986 h 1201919"/>
                  <a:gd name="connsiteX13" fmla="*/ 251934 w 573851"/>
                  <a:gd name="connsiteY13" fmla="*/ 520458 h 1201919"/>
                  <a:gd name="connsiteX14" fmla="*/ 215245 w 573851"/>
                  <a:gd name="connsiteY14" fmla="*/ 496844 h 1201919"/>
                  <a:gd name="connsiteX15" fmla="*/ 114257 w 573851"/>
                  <a:gd name="connsiteY15" fmla="*/ 271616 h 1201919"/>
                  <a:gd name="connsiteX0" fmla="*/ 343312 w 573851"/>
                  <a:gd name="connsiteY0" fmla="*/ 0 h 1201919"/>
                  <a:gd name="connsiteX1" fmla="*/ 572367 w 573851"/>
                  <a:gd name="connsiteY1" fmla="*/ 271616 h 1201919"/>
                  <a:gd name="connsiteX2" fmla="*/ 533248 w 573851"/>
                  <a:gd name="connsiteY2" fmla="*/ 423479 h 1201919"/>
                  <a:gd name="connsiteX3" fmla="*/ 512023 w 573851"/>
                  <a:gd name="connsiteY3" fmla="*/ 453984 h 1201919"/>
                  <a:gd name="connsiteX4" fmla="*/ 527954 w 573851"/>
                  <a:gd name="connsiteY4" fmla="*/ 497271 h 1201919"/>
                  <a:gd name="connsiteX5" fmla="*/ 519447 w 573851"/>
                  <a:gd name="connsiteY5" fmla="*/ 792449 h 1201919"/>
                  <a:gd name="connsiteX6" fmla="*/ 206407 w 573851"/>
                  <a:gd name="connsiteY6" fmla="*/ 878785 h 1201919"/>
                  <a:gd name="connsiteX7" fmla="*/ 226758 w 573851"/>
                  <a:gd name="connsiteY7" fmla="*/ 919834 h 1201919"/>
                  <a:gd name="connsiteX8" fmla="*/ 143313 w 573851"/>
                  <a:gd name="connsiteY8" fmla="*/ 1201795 h 1201919"/>
                  <a:gd name="connsiteX9" fmla="*/ 85012 w 573851"/>
                  <a:gd name="connsiteY9" fmla="*/ 959560 h 1201919"/>
                  <a:gd name="connsiteX10" fmla="*/ 15256 w 573851"/>
                  <a:gd name="connsiteY10" fmla="*/ 723878 h 1201919"/>
                  <a:gd name="connsiteX11" fmla="*/ 287213 w 573851"/>
                  <a:gd name="connsiteY11" fmla="*/ 642082 h 1201919"/>
                  <a:gd name="connsiteX12" fmla="*/ 260312 w 573851"/>
                  <a:gd name="connsiteY12" fmla="*/ 568986 h 1201919"/>
                  <a:gd name="connsiteX13" fmla="*/ 251934 w 573851"/>
                  <a:gd name="connsiteY13" fmla="*/ 520458 h 1201919"/>
                  <a:gd name="connsiteX14" fmla="*/ 215245 w 573851"/>
                  <a:gd name="connsiteY14" fmla="*/ 496844 h 1201919"/>
                  <a:gd name="connsiteX15" fmla="*/ 114257 w 573851"/>
                  <a:gd name="connsiteY15" fmla="*/ 271616 h 1201919"/>
                  <a:gd name="connsiteX0" fmla="*/ 343312 w 573851"/>
                  <a:gd name="connsiteY0" fmla="*/ 0 h 1202347"/>
                  <a:gd name="connsiteX1" fmla="*/ 572367 w 573851"/>
                  <a:gd name="connsiteY1" fmla="*/ 271616 h 1202347"/>
                  <a:gd name="connsiteX2" fmla="*/ 533248 w 573851"/>
                  <a:gd name="connsiteY2" fmla="*/ 423479 h 1202347"/>
                  <a:gd name="connsiteX3" fmla="*/ 512023 w 573851"/>
                  <a:gd name="connsiteY3" fmla="*/ 453984 h 1202347"/>
                  <a:gd name="connsiteX4" fmla="*/ 527954 w 573851"/>
                  <a:gd name="connsiteY4" fmla="*/ 497271 h 1202347"/>
                  <a:gd name="connsiteX5" fmla="*/ 519447 w 573851"/>
                  <a:gd name="connsiteY5" fmla="*/ 792449 h 1202347"/>
                  <a:gd name="connsiteX6" fmla="*/ 206407 w 573851"/>
                  <a:gd name="connsiteY6" fmla="*/ 878785 h 1202347"/>
                  <a:gd name="connsiteX7" fmla="*/ 213085 w 573851"/>
                  <a:gd name="connsiteY7" fmla="*/ 1005428 h 1202347"/>
                  <a:gd name="connsiteX8" fmla="*/ 143313 w 573851"/>
                  <a:gd name="connsiteY8" fmla="*/ 1201795 h 1202347"/>
                  <a:gd name="connsiteX9" fmla="*/ 85012 w 573851"/>
                  <a:gd name="connsiteY9" fmla="*/ 959560 h 1202347"/>
                  <a:gd name="connsiteX10" fmla="*/ 15256 w 573851"/>
                  <a:gd name="connsiteY10" fmla="*/ 723878 h 1202347"/>
                  <a:gd name="connsiteX11" fmla="*/ 287213 w 573851"/>
                  <a:gd name="connsiteY11" fmla="*/ 642082 h 1202347"/>
                  <a:gd name="connsiteX12" fmla="*/ 260312 w 573851"/>
                  <a:gd name="connsiteY12" fmla="*/ 568986 h 1202347"/>
                  <a:gd name="connsiteX13" fmla="*/ 251934 w 573851"/>
                  <a:gd name="connsiteY13" fmla="*/ 520458 h 1202347"/>
                  <a:gd name="connsiteX14" fmla="*/ 215245 w 573851"/>
                  <a:gd name="connsiteY14" fmla="*/ 496844 h 1202347"/>
                  <a:gd name="connsiteX15" fmla="*/ 114257 w 573851"/>
                  <a:gd name="connsiteY15" fmla="*/ 271616 h 1202347"/>
                  <a:gd name="connsiteX0" fmla="*/ 343312 w 573851"/>
                  <a:gd name="connsiteY0" fmla="*/ 0 h 1202347"/>
                  <a:gd name="connsiteX1" fmla="*/ 572367 w 573851"/>
                  <a:gd name="connsiteY1" fmla="*/ 271616 h 1202347"/>
                  <a:gd name="connsiteX2" fmla="*/ 533248 w 573851"/>
                  <a:gd name="connsiteY2" fmla="*/ 423479 h 1202347"/>
                  <a:gd name="connsiteX3" fmla="*/ 512023 w 573851"/>
                  <a:gd name="connsiteY3" fmla="*/ 453984 h 1202347"/>
                  <a:gd name="connsiteX4" fmla="*/ 527954 w 573851"/>
                  <a:gd name="connsiteY4" fmla="*/ 497271 h 1202347"/>
                  <a:gd name="connsiteX5" fmla="*/ 519447 w 573851"/>
                  <a:gd name="connsiteY5" fmla="*/ 792449 h 1202347"/>
                  <a:gd name="connsiteX6" fmla="*/ 187847 w 573851"/>
                  <a:gd name="connsiteY6" fmla="*/ 868070 h 1202347"/>
                  <a:gd name="connsiteX7" fmla="*/ 213085 w 573851"/>
                  <a:gd name="connsiteY7" fmla="*/ 1005428 h 1202347"/>
                  <a:gd name="connsiteX8" fmla="*/ 143313 w 573851"/>
                  <a:gd name="connsiteY8" fmla="*/ 1201795 h 1202347"/>
                  <a:gd name="connsiteX9" fmla="*/ 85012 w 573851"/>
                  <a:gd name="connsiteY9" fmla="*/ 959560 h 1202347"/>
                  <a:gd name="connsiteX10" fmla="*/ 15256 w 573851"/>
                  <a:gd name="connsiteY10" fmla="*/ 723878 h 1202347"/>
                  <a:gd name="connsiteX11" fmla="*/ 287213 w 573851"/>
                  <a:gd name="connsiteY11" fmla="*/ 642082 h 1202347"/>
                  <a:gd name="connsiteX12" fmla="*/ 260312 w 573851"/>
                  <a:gd name="connsiteY12" fmla="*/ 568986 h 1202347"/>
                  <a:gd name="connsiteX13" fmla="*/ 251934 w 573851"/>
                  <a:gd name="connsiteY13" fmla="*/ 520458 h 1202347"/>
                  <a:gd name="connsiteX14" fmla="*/ 215245 w 573851"/>
                  <a:gd name="connsiteY14" fmla="*/ 496844 h 1202347"/>
                  <a:gd name="connsiteX15" fmla="*/ 114257 w 573851"/>
                  <a:gd name="connsiteY15" fmla="*/ 271616 h 1202347"/>
                  <a:gd name="connsiteX0" fmla="*/ 343312 w 573851"/>
                  <a:gd name="connsiteY0" fmla="*/ 0 h 1202715"/>
                  <a:gd name="connsiteX1" fmla="*/ 572367 w 573851"/>
                  <a:gd name="connsiteY1" fmla="*/ 271616 h 1202715"/>
                  <a:gd name="connsiteX2" fmla="*/ 533248 w 573851"/>
                  <a:gd name="connsiteY2" fmla="*/ 423479 h 1202715"/>
                  <a:gd name="connsiteX3" fmla="*/ 512023 w 573851"/>
                  <a:gd name="connsiteY3" fmla="*/ 453984 h 1202715"/>
                  <a:gd name="connsiteX4" fmla="*/ 527954 w 573851"/>
                  <a:gd name="connsiteY4" fmla="*/ 497271 h 1202715"/>
                  <a:gd name="connsiteX5" fmla="*/ 519447 w 573851"/>
                  <a:gd name="connsiteY5" fmla="*/ 792449 h 1202715"/>
                  <a:gd name="connsiteX6" fmla="*/ 187847 w 573851"/>
                  <a:gd name="connsiteY6" fmla="*/ 868070 h 1202715"/>
                  <a:gd name="connsiteX7" fmla="*/ 231644 w 573851"/>
                  <a:gd name="connsiteY7" fmla="*/ 1016144 h 1202715"/>
                  <a:gd name="connsiteX8" fmla="*/ 143313 w 573851"/>
                  <a:gd name="connsiteY8" fmla="*/ 1201795 h 1202715"/>
                  <a:gd name="connsiteX9" fmla="*/ 85012 w 573851"/>
                  <a:gd name="connsiteY9" fmla="*/ 959560 h 1202715"/>
                  <a:gd name="connsiteX10" fmla="*/ 15256 w 573851"/>
                  <a:gd name="connsiteY10" fmla="*/ 723878 h 1202715"/>
                  <a:gd name="connsiteX11" fmla="*/ 287213 w 573851"/>
                  <a:gd name="connsiteY11" fmla="*/ 642082 h 1202715"/>
                  <a:gd name="connsiteX12" fmla="*/ 260312 w 573851"/>
                  <a:gd name="connsiteY12" fmla="*/ 568986 h 1202715"/>
                  <a:gd name="connsiteX13" fmla="*/ 251934 w 573851"/>
                  <a:gd name="connsiteY13" fmla="*/ 520458 h 1202715"/>
                  <a:gd name="connsiteX14" fmla="*/ 215245 w 573851"/>
                  <a:gd name="connsiteY14" fmla="*/ 496844 h 1202715"/>
                  <a:gd name="connsiteX15" fmla="*/ 114257 w 573851"/>
                  <a:gd name="connsiteY15" fmla="*/ 271616 h 1202715"/>
                  <a:gd name="connsiteX0" fmla="*/ 343312 w 573851"/>
                  <a:gd name="connsiteY0" fmla="*/ 0 h 1202676"/>
                  <a:gd name="connsiteX1" fmla="*/ 572367 w 573851"/>
                  <a:gd name="connsiteY1" fmla="*/ 271616 h 1202676"/>
                  <a:gd name="connsiteX2" fmla="*/ 533248 w 573851"/>
                  <a:gd name="connsiteY2" fmla="*/ 423479 h 1202676"/>
                  <a:gd name="connsiteX3" fmla="*/ 512023 w 573851"/>
                  <a:gd name="connsiteY3" fmla="*/ 453984 h 1202676"/>
                  <a:gd name="connsiteX4" fmla="*/ 527954 w 573851"/>
                  <a:gd name="connsiteY4" fmla="*/ 497271 h 1202676"/>
                  <a:gd name="connsiteX5" fmla="*/ 519447 w 573851"/>
                  <a:gd name="connsiteY5" fmla="*/ 792449 h 1202676"/>
                  <a:gd name="connsiteX6" fmla="*/ 187847 w 573851"/>
                  <a:gd name="connsiteY6" fmla="*/ 868070 h 1202676"/>
                  <a:gd name="connsiteX7" fmla="*/ 231644 w 573851"/>
                  <a:gd name="connsiteY7" fmla="*/ 1016144 h 1202676"/>
                  <a:gd name="connsiteX8" fmla="*/ 143313 w 573851"/>
                  <a:gd name="connsiteY8" fmla="*/ 1201795 h 1202676"/>
                  <a:gd name="connsiteX9" fmla="*/ 85012 w 573851"/>
                  <a:gd name="connsiteY9" fmla="*/ 959560 h 1202676"/>
                  <a:gd name="connsiteX10" fmla="*/ 15256 w 573851"/>
                  <a:gd name="connsiteY10" fmla="*/ 723878 h 1202676"/>
                  <a:gd name="connsiteX11" fmla="*/ 287213 w 573851"/>
                  <a:gd name="connsiteY11" fmla="*/ 642082 h 1202676"/>
                  <a:gd name="connsiteX12" fmla="*/ 260312 w 573851"/>
                  <a:gd name="connsiteY12" fmla="*/ 568986 h 1202676"/>
                  <a:gd name="connsiteX13" fmla="*/ 251934 w 573851"/>
                  <a:gd name="connsiteY13" fmla="*/ 520458 h 1202676"/>
                  <a:gd name="connsiteX14" fmla="*/ 215245 w 573851"/>
                  <a:gd name="connsiteY14" fmla="*/ 496844 h 1202676"/>
                  <a:gd name="connsiteX15" fmla="*/ 114257 w 573851"/>
                  <a:gd name="connsiteY15" fmla="*/ 271616 h 1202676"/>
                  <a:gd name="connsiteX0" fmla="*/ 343312 w 581747"/>
                  <a:gd name="connsiteY0" fmla="*/ 0 h 1202676"/>
                  <a:gd name="connsiteX1" fmla="*/ 580320 w 581747"/>
                  <a:gd name="connsiteY1" fmla="*/ 210216 h 1202676"/>
                  <a:gd name="connsiteX2" fmla="*/ 533248 w 581747"/>
                  <a:gd name="connsiteY2" fmla="*/ 423479 h 1202676"/>
                  <a:gd name="connsiteX3" fmla="*/ 512023 w 581747"/>
                  <a:gd name="connsiteY3" fmla="*/ 453984 h 1202676"/>
                  <a:gd name="connsiteX4" fmla="*/ 527954 w 581747"/>
                  <a:gd name="connsiteY4" fmla="*/ 497271 h 1202676"/>
                  <a:gd name="connsiteX5" fmla="*/ 519447 w 581747"/>
                  <a:gd name="connsiteY5" fmla="*/ 792449 h 1202676"/>
                  <a:gd name="connsiteX6" fmla="*/ 187847 w 581747"/>
                  <a:gd name="connsiteY6" fmla="*/ 868070 h 1202676"/>
                  <a:gd name="connsiteX7" fmla="*/ 231644 w 581747"/>
                  <a:gd name="connsiteY7" fmla="*/ 1016144 h 1202676"/>
                  <a:gd name="connsiteX8" fmla="*/ 143313 w 581747"/>
                  <a:gd name="connsiteY8" fmla="*/ 1201795 h 1202676"/>
                  <a:gd name="connsiteX9" fmla="*/ 85012 w 581747"/>
                  <a:gd name="connsiteY9" fmla="*/ 959560 h 1202676"/>
                  <a:gd name="connsiteX10" fmla="*/ 15256 w 581747"/>
                  <a:gd name="connsiteY10" fmla="*/ 723878 h 1202676"/>
                  <a:gd name="connsiteX11" fmla="*/ 287213 w 581747"/>
                  <a:gd name="connsiteY11" fmla="*/ 642082 h 1202676"/>
                  <a:gd name="connsiteX12" fmla="*/ 260312 w 581747"/>
                  <a:gd name="connsiteY12" fmla="*/ 568986 h 1202676"/>
                  <a:gd name="connsiteX13" fmla="*/ 251934 w 581747"/>
                  <a:gd name="connsiteY13" fmla="*/ 520458 h 1202676"/>
                  <a:gd name="connsiteX14" fmla="*/ 215245 w 581747"/>
                  <a:gd name="connsiteY14" fmla="*/ 496844 h 1202676"/>
                  <a:gd name="connsiteX15" fmla="*/ 114257 w 581747"/>
                  <a:gd name="connsiteY15" fmla="*/ 271616 h 1202676"/>
                  <a:gd name="connsiteX0" fmla="*/ 343312 w 569698"/>
                  <a:gd name="connsiteY0" fmla="*/ 0 h 1202676"/>
                  <a:gd name="connsiteX1" fmla="*/ 568181 w 569698"/>
                  <a:gd name="connsiteY1" fmla="*/ 216955 h 1202676"/>
                  <a:gd name="connsiteX2" fmla="*/ 533248 w 569698"/>
                  <a:gd name="connsiteY2" fmla="*/ 423479 h 1202676"/>
                  <a:gd name="connsiteX3" fmla="*/ 512023 w 569698"/>
                  <a:gd name="connsiteY3" fmla="*/ 453984 h 1202676"/>
                  <a:gd name="connsiteX4" fmla="*/ 527954 w 569698"/>
                  <a:gd name="connsiteY4" fmla="*/ 497271 h 1202676"/>
                  <a:gd name="connsiteX5" fmla="*/ 519447 w 569698"/>
                  <a:gd name="connsiteY5" fmla="*/ 792449 h 1202676"/>
                  <a:gd name="connsiteX6" fmla="*/ 187847 w 569698"/>
                  <a:gd name="connsiteY6" fmla="*/ 868070 h 1202676"/>
                  <a:gd name="connsiteX7" fmla="*/ 231644 w 569698"/>
                  <a:gd name="connsiteY7" fmla="*/ 1016144 h 1202676"/>
                  <a:gd name="connsiteX8" fmla="*/ 143313 w 569698"/>
                  <a:gd name="connsiteY8" fmla="*/ 1201795 h 1202676"/>
                  <a:gd name="connsiteX9" fmla="*/ 85012 w 569698"/>
                  <a:gd name="connsiteY9" fmla="*/ 959560 h 1202676"/>
                  <a:gd name="connsiteX10" fmla="*/ 15256 w 569698"/>
                  <a:gd name="connsiteY10" fmla="*/ 723878 h 1202676"/>
                  <a:gd name="connsiteX11" fmla="*/ 287213 w 569698"/>
                  <a:gd name="connsiteY11" fmla="*/ 642082 h 1202676"/>
                  <a:gd name="connsiteX12" fmla="*/ 260312 w 569698"/>
                  <a:gd name="connsiteY12" fmla="*/ 568986 h 1202676"/>
                  <a:gd name="connsiteX13" fmla="*/ 251934 w 569698"/>
                  <a:gd name="connsiteY13" fmla="*/ 520458 h 1202676"/>
                  <a:gd name="connsiteX14" fmla="*/ 215245 w 569698"/>
                  <a:gd name="connsiteY14" fmla="*/ 496844 h 1202676"/>
                  <a:gd name="connsiteX15" fmla="*/ 114257 w 569698"/>
                  <a:gd name="connsiteY15" fmla="*/ 271616 h 1202676"/>
                  <a:gd name="connsiteX0" fmla="*/ 343312 w 580978"/>
                  <a:gd name="connsiteY0" fmla="*/ 0 h 1202676"/>
                  <a:gd name="connsiteX1" fmla="*/ 568181 w 580978"/>
                  <a:gd name="connsiteY1" fmla="*/ 216955 h 1202676"/>
                  <a:gd name="connsiteX2" fmla="*/ 533248 w 580978"/>
                  <a:gd name="connsiteY2" fmla="*/ 423479 h 1202676"/>
                  <a:gd name="connsiteX3" fmla="*/ 512023 w 580978"/>
                  <a:gd name="connsiteY3" fmla="*/ 453984 h 1202676"/>
                  <a:gd name="connsiteX4" fmla="*/ 527954 w 580978"/>
                  <a:gd name="connsiteY4" fmla="*/ 497271 h 1202676"/>
                  <a:gd name="connsiteX5" fmla="*/ 519447 w 580978"/>
                  <a:gd name="connsiteY5" fmla="*/ 792449 h 1202676"/>
                  <a:gd name="connsiteX6" fmla="*/ 187847 w 580978"/>
                  <a:gd name="connsiteY6" fmla="*/ 868070 h 1202676"/>
                  <a:gd name="connsiteX7" fmla="*/ 231644 w 580978"/>
                  <a:gd name="connsiteY7" fmla="*/ 1016144 h 1202676"/>
                  <a:gd name="connsiteX8" fmla="*/ 143313 w 580978"/>
                  <a:gd name="connsiteY8" fmla="*/ 1201795 h 1202676"/>
                  <a:gd name="connsiteX9" fmla="*/ 85012 w 580978"/>
                  <a:gd name="connsiteY9" fmla="*/ 959560 h 1202676"/>
                  <a:gd name="connsiteX10" fmla="*/ 15256 w 580978"/>
                  <a:gd name="connsiteY10" fmla="*/ 723878 h 1202676"/>
                  <a:gd name="connsiteX11" fmla="*/ 287213 w 580978"/>
                  <a:gd name="connsiteY11" fmla="*/ 642082 h 1202676"/>
                  <a:gd name="connsiteX12" fmla="*/ 260312 w 580978"/>
                  <a:gd name="connsiteY12" fmla="*/ 568986 h 1202676"/>
                  <a:gd name="connsiteX13" fmla="*/ 251934 w 580978"/>
                  <a:gd name="connsiteY13" fmla="*/ 520458 h 1202676"/>
                  <a:gd name="connsiteX14" fmla="*/ 215245 w 580978"/>
                  <a:gd name="connsiteY14" fmla="*/ 496844 h 1202676"/>
                  <a:gd name="connsiteX15" fmla="*/ 114257 w 580978"/>
                  <a:gd name="connsiteY15" fmla="*/ 271616 h 1202676"/>
                  <a:gd name="connsiteX0" fmla="*/ 343312 w 575535"/>
                  <a:gd name="connsiteY0" fmla="*/ 0 h 1202676"/>
                  <a:gd name="connsiteX1" fmla="*/ 568181 w 575535"/>
                  <a:gd name="connsiteY1" fmla="*/ 216955 h 1202676"/>
                  <a:gd name="connsiteX2" fmla="*/ 533248 w 575535"/>
                  <a:gd name="connsiteY2" fmla="*/ 423479 h 1202676"/>
                  <a:gd name="connsiteX3" fmla="*/ 512023 w 575535"/>
                  <a:gd name="connsiteY3" fmla="*/ 453984 h 1202676"/>
                  <a:gd name="connsiteX4" fmla="*/ 527954 w 575535"/>
                  <a:gd name="connsiteY4" fmla="*/ 497271 h 1202676"/>
                  <a:gd name="connsiteX5" fmla="*/ 519447 w 575535"/>
                  <a:gd name="connsiteY5" fmla="*/ 792449 h 1202676"/>
                  <a:gd name="connsiteX6" fmla="*/ 187847 w 575535"/>
                  <a:gd name="connsiteY6" fmla="*/ 868070 h 1202676"/>
                  <a:gd name="connsiteX7" fmla="*/ 231644 w 575535"/>
                  <a:gd name="connsiteY7" fmla="*/ 1016144 h 1202676"/>
                  <a:gd name="connsiteX8" fmla="*/ 143313 w 575535"/>
                  <a:gd name="connsiteY8" fmla="*/ 1201795 h 1202676"/>
                  <a:gd name="connsiteX9" fmla="*/ 85012 w 575535"/>
                  <a:gd name="connsiteY9" fmla="*/ 959560 h 1202676"/>
                  <a:gd name="connsiteX10" fmla="*/ 15256 w 575535"/>
                  <a:gd name="connsiteY10" fmla="*/ 723878 h 1202676"/>
                  <a:gd name="connsiteX11" fmla="*/ 287213 w 575535"/>
                  <a:gd name="connsiteY11" fmla="*/ 642082 h 1202676"/>
                  <a:gd name="connsiteX12" fmla="*/ 260312 w 575535"/>
                  <a:gd name="connsiteY12" fmla="*/ 568986 h 1202676"/>
                  <a:gd name="connsiteX13" fmla="*/ 251934 w 575535"/>
                  <a:gd name="connsiteY13" fmla="*/ 520458 h 1202676"/>
                  <a:gd name="connsiteX14" fmla="*/ 215245 w 575535"/>
                  <a:gd name="connsiteY14" fmla="*/ 496844 h 1202676"/>
                  <a:gd name="connsiteX15" fmla="*/ 114257 w 575535"/>
                  <a:gd name="connsiteY15" fmla="*/ 271616 h 1202676"/>
                  <a:gd name="connsiteX0" fmla="*/ 338959 w 571182"/>
                  <a:gd name="connsiteY0" fmla="*/ 0 h 1202676"/>
                  <a:gd name="connsiteX1" fmla="*/ 563828 w 571182"/>
                  <a:gd name="connsiteY1" fmla="*/ 216955 h 1202676"/>
                  <a:gd name="connsiteX2" fmla="*/ 528895 w 571182"/>
                  <a:gd name="connsiteY2" fmla="*/ 423479 h 1202676"/>
                  <a:gd name="connsiteX3" fmla="*/ 507670 w 571182"/>
                  <a:gd name="connsiteY3" fmla="*/ 453984 h 1202676"/>
                  <a:gd name="connsiteX4" fmla="*/ 523601 w 571182"/>
                  <a:gd name="connsiteY4" fmla="*/ 497271 h 1202676"/>
                  <a:gd name="connsiteX5" fmla="*/ 515094 w 571182"/>
                  <a:gd name="connsiteY5" fmla="*/ 792449 h 1202676"/>
                  <a:gd name="connsiteX6" fmla="*/ 183494 w 571182"/>
                  <a:gd name="connsiteY6" fmla="*/ 868070 h 1202676"/>
                  <a:gd name="connsiteX7" fmla="*/ 227291 w 571182"/>
                  <a:gd name="connsiteY7" fmla="*/ 1016144 h 1202676"/>
                  <a:gd name="connsiteX8" fmla="*/ 138960 w 571182"/>
                  <a:gd name="connsiteY8" fmla="*/ 1201795 h 1202676"/>
                  <a:gd name="connsiteX9" fmla="*/ 80659 w 571182"/>
                  <a:gd name="connsiteY9" fmla="*/ 959560 h 1202676"/>
                  <a:gd name="connsiteX10" fmla="*/ 10903 w 571182"/>
                  <a:gd name="connsiteY10" fmla="*/ 723878 h 1202676"/>
                  <a:gd name="connsiteX11" fmla="*/ 311326 w 571182"/>
                  <a:gd name="connsiteY11" fmla="*/ 683266 h 1202676"/>
                  <a:gd name="connsiteX12" fmla="*/ 255959 w 571182"/>
                  <a:gd name="connsiteY12" fmla="*/ 568986 h 1202676"/>
                  <a:gd name="connsiteX13" fmla="*/ 247581 w 571182"/>
                  <a:gd name="connsiteY13" fmla="*/ 520458 h 1202676"/>
                  <a:gd name="connsiteX14" fmla="*/ 210892 w 571182"/>
                  <a:gd name="connsiteY14" fmla="*/ 496844 h 1202676"/>
                  <a:gd name="connsiteX15" fmla="*/ 109904 w 571182"/>
                  <a:gd name="connsiteY15" fmla="*/ 271616 h 1202676"/>
                  <a:gd name="connsiteX0" fmla="*/ 338959 w 571182"/>
                  <a:gd name="connsiteY0" fmla="*/ 0 h 1202676"/>
                  <a:gd name="connsiteX1" fmla="*/ 563828 w 571182"/>
                  <a:gd name="connsiteY1" fmla="*/ 216955 h 1202676"/>
                  <a:gd name="connsiteX2" fmla="*/ 528895 w 571182"/>
                  <a:gd name="connsiteY2" fmla="*/ 423479 h 1202676"/>
                  <a:gd name="connsiteX3" fmla="*/ 507670 w 571182"/>
                  <a:gd name="connsiteY3" fmla="*/ 453984 h 1202676"/>
                  <a:gd name="connsiteX4" fmla="*/ 523601 w 571182"/>
                  <a:gd name="connsiteY4" fmla="*/ 497271 h 1202676"/>
                  <a:gd name="connsiteX5" fmla="*/ 515094 w 571182"/>
                  <a:gd name="connsiteY5" fmla="*/ 792449 h 1202676"/>
                  <a:gd name="connsiteX6" fmla="*/ 183494 w 571182"/>
                  <a:gd name="connsiteY6" fmla="*/ 868070 h 1202676"/>
                  <a:gd name="connsiteX7" fmla="*/ 227291 w 571182"/>
                  <a:gd name="connsiteY7" fmla="*/ 1016144 h 1202676"/>
                  <a:gd name="connsiteX8" fmla="*/ 138960 w 571182"/>
                  <a:gd name="connsiteY8" fmla="*/ 1201795 h 1202676"/>
                  <a:gd name="connsiteX9" fmla="*/ 80659 w 571182"/>
                  <a:gd name="connsiteY9" fmla="*/ 959560 h 1202676"/>
                  <a:gd name="connsiteX10" fmla="*/ 10903 w 571182"/>
                  <a:gd name="connsiteY10" fmla="*/ 723878 h 1202676"/>
                  <a:gd name="connsiteX11" fmla="*/ 311326 w 571182"/>
                  <a:gd name="connsiteY11" fmla="*/ 683266 h 1202676"/>
                  <a:gd name="connsiteX12" fmla="*/ 255959 w 571182"/>
                  <a:gd name="connsiteY12" fmla="*/ 568986 h 1202676"/>
                  <a:gd name="connsiteX13" fmla="*/ 247581 w 571182"/>
                  <a:gd name="connsiteY13" fmla="*/ 520458 h 1202676"/>
                  <a:gd name="connsiteX14" fmla="*/ 210892 w 571182"/>
                  <a:gd name="connsiteY14" fmla="*/ 496844 h 1202676"/>
                  <a:gd name="connsiteX15" fmla="*/ 109904 w 571182"/>
                  <a:gd name="connsiteY15" fmla="*/ 271616 h 120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1182" h="1202676">
                    <a:moveTo>
                      <a:pt x="338959" y="0"/>
                    </a:moveTo>
                    <a:cubicBezTo>
                      <a:pt x="406714" y="26232"/>
                      <a:pt x="541759" y="114697"/>
                      <a:pt x="563828" y="216955"/>
                    </a:cubicBezTo>
                    <a:cubicBezTo>
                      <a:pt x="585897" y="319213"/>
                      <a:pt x="553593" y="380129"/>
                      <a:pt x="528895" y="423479"/>
                    </a:cubicBezTo>
                    <a:lnTo>
                      <a:pt x="507670" y="453984"/>
                    </a:lnTo>
                    <a:lnTo>
                      <a:pt x="523601" y="497271"/>
                    </a:lnTo>
                    <a:cubicBezTo>
                      <a:pt x="556519" y="620121"/>
                      <a:pt x="551061" y="734556"/>
                      <a:pt x="515094" y="792449"/>
                    </a:cubicBezTo>
                    <a:cubicBezTo>
                      <a:pt x="434990" y="906719"/>
                      <a:pt x="232276" y="846839"/>
                      <a:pt x="183494" y="868070"/>
                    </a:cubicBezTo>
                    <a:lnTo>
                      <a:pt x="227291" y="1016144"/>
                    </a:lnTo>
                    <a:cubicBezTo>
                      <a:pt x="262653" y="1148118"/>
                      <a:pt x="177282" y="1210993"/>
                      <a:pt x="138960" y="1201795"/>
                    </a:cubicBezTo>
                    <a:cubicBezTo>
                      <a:pt x="100638" y="1192597"/>
                      <a:pt x="116021" y="1091534"/>
                      <a:pt x="80659" y="959560"/>
                    </a:cubicBezTo>
                    <a:cubicBezTo>
                      <a:pt x="45297" y="827586"/>
                      <a:pt x="-27541" y="769927"/>
                      <a:pt x="10903" y="723878"/>
                    </a:cubicBezTo>
                    <a:cubicBezTo>
                      <a:pt x="49347" y="677829"/>
                      <a:pt x="207406" y="771611"/>
                      <a:pt x="311326" y="683266"/>
                    </a:cubicBezTo>
                    <a:lnTo>
                      <a:pt x="255959" y="568986"/>
                    </a:lnTo>
                    <a:lnTo>
                      <a:pt x="247581" y="520458"/>
                    </a:lnTo>
                    <a:lnTo>
                      <a:pt x="210892" y="496844"/>
                    </a:lnTo>
                    <a:cubicBezTo>
                      <a:pt x="149963" y="448033"/>
                      <a:pt x="109904" y="365372"/>
                      <a:pt x="109904" y="271616"/>
                    </a:cubicBezTo>
                  </a:path>
                </a:pathLst>
              </a:custGeom>
              <a:solidFill>
                <a:srgbClr val="FFCCCC"/>
              </a:solidFill>
              <a:ln w="3175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C32F50F-A5B3-2048-E553-F265985EA696}"/>
                  </a:ext>
                </a:extLst>
              </p:cNvPr>
              <p:cNvSpPr/>
              <p:nvPr/>
            </p:nvSpPr>
            <p:spPr bwMode="auto">
              <a:xfrm rot="318505">
                <a:off x="5348601" y="1940182"/>
                <a:ext cx="389691" cy="883122"/>
              </a:xfrm>
              <a:custGeom>
                <a:avLst/>
                <a:gdLst>
                  <a:gd name="connsiteX0" fmla="*/ 267023 w 389691"/>
                  <a:gd name="connsiteY0" fmla="*/ 0 h 1046302"/>
                  <a:gd name="connsiteX1" fmla="*/ 314819 w 389691"/>
                  <a:gd name="connsiteY1" fmla="*/ 34887 h 1046302"/>
                  <a:gd name="connsiteX2" fmla="*/ 316907 w 389691"/>
                  <a:gd name="connsiteY2" fmla="*/ 46275 h 1046302"/>
                  <a:gd name="connsiteX3" fmla="*/ 317626 w 389691"/>
                  <a:gd name="connsiteY3" fmla="*/ 45741 h 1046302"/>
                  <a:gd name="connsiteX4" fmla="*/ 337818 w 389691"/>
                  <a:gd name="connsiteY4" fmla="*/ 41253 h 1046302"/>
                  <a:gd name="connsiteX5" fmla="*/ 389691 w 389691"/>
                  <a:gd name="connsiteY5" fmla="*/ 98374 h 1046302"/>
                  <a:gd name="connsiteX6" fmla="*/ 358009 w 389691"/>
                  <a:gd name="connsiteY6" fmla="*/ 151006 h 1046302"/>
                  <a:gd name="connsiteX7" fmla="*/ 355990 w 389691"/>
                  <a:gd name="connsiteY7" fmla="*/ 151454 h 1046302"/>
                  <a:gd name="connsiteX8" fmla="*/ 359757 w 389691"/>
                  <a:gd name="connsiteY8" fmla="*/ 180339 h 1046302"/>
                  <a:gd name="connsiteX9" fmla="*/ 351939 w 389691"/>
                  <a:gd name="connsiteY9" fmla="*/ 225231 h 1046302"/>
                  <a:gd name="connsiteX10" fmla="*/ 331378 w 389691"/>
                  <a:gd name="connsiteY10" fmla="*/ 260586 h 1046302"/>
                  <a:gd name="connsiteX11" fmla="*/ 339065 w 389691"/>
                  <a:gd name="connsiteY11" fmla="*/ 276582 h 1046302"/>
                  <a:gd name="connsiteX12" fmla="*/ 367612 w 389691"/>
                  <a:gd name="connsiteY12" fmla="*/ 489286 h 1046302"/>
                  <a:gd name="connsiteX13" fmla="*/ 339065 w 389691"/>
                  <a:gd name="connsiteY13" fmla="*/ 701989 h 1046302"/>
                  <a:gd name="connsiteX14" fmla="*/ 326324 w 389691"/>
                  <a:gd name="connsiteY14" fmla="*/ 728502 h 1046302"/>
                  <a:gd name="connsiteX15" fmla="*/ 298289 w 389691"/>
                  <a:gd name="connsiteY15" fmla="*/ 811620 h 1046302"/>
                  <a:gd name="connsiteX16" fmla="*/ 244619 w 389691"/>
                  <a:gd name="connsiteY16" fmla="*/ 915965 h 1046302"/>
                  <a:gd name="connsiteX17" fmla="*/ 177814 w 389691"/>
                  <a:gd name="connsiteY17" fmla="*/ 1012429 h 1046302"/>
                  <a:gd name="connsiteX18" fmla="*/ 145911 w 389691"/>
                  <a:gd name="connsiteY18" fmla="*/ 1046302 h 1046302"/>
                  <a:gd name="connsiteX19" fmla="*/ 110198 w 389691"/>
                  <a:gd name="connsiteY19" fmla="*/ 949801 h 1046302"/>
                  <a:gd name="connsiteX20" fmla="*/ 0 w 389691"/>
                  <a:gd name="connsiteY20" fmla="*/ 990583 h 1046302"/>
                  <a:gd name="connsiteX21" fmla="*/ 23798 w 389691"/>
                  <a:gd name="connsiteY21" fmla="*/ 920027 h 1046302"/>
                  <a:gd name="connsiteX22" fmla="*/ 77468 w 389691"/>
                  <a:gd name="connsiteY22" fmla="*/ 815682 h 1046302"/>
                  <a:gd name="connsiteX23" fmla="*/ 144273 w 389691"/>
                  <a:gd name="connsiteY23" fmla="*/ 719218 h 1046302"/>
                  <a:gd name="connsiteX24" fmla="*/ 193563 w 389691"/>
                  <a:gd name="connsiteY24" fmla="*/ 666884 h 1046302"/>
                  <a:gd name="connsiteX25" fmla="*/ 180345 w 389691"/>
                  <a:gd name="connsiteY25" fmla="*/ 606374 h 1046302"/>
                  <a:gd name="connsiteX26" fmla="*/ 172686 w 389691"/>
                  <a:gd name="connsiteY26" fmla="*/ 489286 h 1046302"/>
                  <a:gd name="connsiteX27" fmla="*/ 201232 w 389691"/>
                  <a:gd name="connsiteY27" fmla="*/ 276582 h 1046302"/>
                  <a:gd name="connsiteX28" fmla="*/ 203279 w 389691"/>
                  <a:gd name="connsiteY28" fmla="*/ 272322 h 1046302"/>
                  <a:gd name="connsiteX29" fmla="*/ 189934 w 389691"/>
                  <a:gd name="connsiteY29" fmla="*/ 261891 h 1046302"/>
                  <a:gd name="connsiteX30" fmla="*/ 160796 w 389691"/>
                  <a:gd name="connsiteY30" fmla="*/ 180339 h 1046302"/>
                  <a:gd name="connsiteX31" fmla="*/ 168614 w 389691"/>
                  <a:gd name="connsiteY31" fmla="*/ 135446 h 1046302"/>
                  <a:gd name="connsiteX32" fmla="*/ 178978 w 389691"/>
                  <a:gd name="connsiteY32" fmla="*/ 117625 h 1046302"/>
                  <a:gd name="connsiteX33" fmla="*/ 176437 w 389691"/>
                  <a:gd name="connsiteY33" fmla="*/ 103766 h 1046302"/>
                  <a:gd name="connsiteX34" fmla="*/ 191630 w 389691"/>
                  <a:gd name="connsiteY34" fmla="*/ 63376 h 1046302"/>
                  <a:gd name="connsiteX35" fmla="*/ 216045 w 389691"/>
                  <a:gd name="connsiteY35" fmla="*/ 52239 h 1046302"/>
                  <a:gd name="connsiteX36" fmla="*/ 219226 w 389691"/>
                  <a:gd name="connsiteY36" fmla="*/ 34887 h 1046302"/>
                  <a:gd name="connsiteX37" fmla="*/ 267023 w 389691"/>
                  <a:gd name="connsiteY37" fmla="*/ 0 h 1046302"/>
                  <a:gd name="connsiteX0" fmla="*/ 110198 w 389691"/>
                  <a:gd name="connsiteY0" fmla="*/ 949801 h 1046302"/>
                  <a:gd name="connsiteX1" fmla="*/ 0 w 389691"/>
                  <a:gd name="connsiteY1" fmla="*/ 990583 h 1046302"/>
                  <a:gd name="connsiteX2" fmla="*/ 23798 w 389691"/>
                  <a:gd name="connsiteY2" fmla="*/ 920027 h 1046302"/>
                  <a:gd name="connsiteX3" fmla="*/ 77468 w 389691"/>
                  <a:gd name="connsiteY3" fmla="*/ 815682 h 1046302"/>
                  <a:gd name="connsiteX4" fmla="*/ 144273 w 389691"/>
                  <a:gd name="connsiteY4" fmla="*/ 719218 h 1046302"/>
                  <a:gd name="connsiteX5" fmla="*/ 193563 w 389691"/>
                  <a:gd name="connsiteY5" fmla="*/ 666884 h 1046302"/>
                  <a:gd name="connsiteX6" fmla="*/ 180345 w 389691"/>
                  <a:gd name="connsiteY6" fmla="*/ 606374 h 1046302"/>
                  <a:gd name="connsiteX7" fmla="*/ 172686 w 389691"/>
                  <a:gd name="connsiteY7" fmla="*/ 489286 h 1046302"/>
                  <a:gd name="connsiteX8" fmla="*/ 201232 w 389691"/>
                  <a:gd name="connsiteY8" fmla="*/ 276582 h 1046302"/>
                  <a:gd name="connsiteX9" fmla="*/ 203279 w 389691"/>
                  <a:gd name="connsiteY9" fmla="*/ 272322 h 1046302"/>
                  <a:gd name="connsiteX10" fmla="*/ 189934 w 389691"/>
                  <a:gd name="connsiteY10" fmla="*/ 261891 h 1046302"/>
                  <a:gd name="connsiteX11" fmla="*/ 160796 w 389691"/>
                  <a:gd name="connsiteY11" fmla="*/ 180339 h 1046302"/>
                  <a:gd name="connsiteX12" fmla="*/ 168614 w 389691"/>
                  <a:gd name="connsiteY12" fmla="*/ 135446 h 1046302"/>
                  <a:gd name="connsiteX13" fmla="*/ 178978 w 389691"/>
                  <a:gd name="connsiteY13" fmla="*/ 117625 h 1046302"/>
                  <a:gd name="connsiteX14" fmla="*/ 176437 w 389691"/>
                  <a:gd name="connsiteY14" fmla="*/ 103766 h 1046302"/>
                  <a:gd name="connsiteX15" fmla="*/ 191630 w 389691"/>
                  <a:gd name="connsiteY15" fmla="*/ 63376 h 1046302"/>
                  <a:gd name="connsiteX16" fmla="*/ 216045 w 389691"/>
                  <a:gd name="connsiteY16" fmla="*/ 52239 h 1046302"/>
                  <a:gd name="connsiteX17" fmla="*/ 219226 w 389691"/>
                  <a:gd name="connsiteY17" fmla="*/ 34887 h 1046302"/>
                  <a:gd name="connsiteX18" fmla="*/ 267023 w 389691"/>
                  <a:gd name="connsiteY18" fmla="*/ 0 h 1046302"/>
                  <a:gd name="connsiteX19" fmla="*/ 314819 w 389691"/>
                  <a:gd name="connsiteY19" fmla="*/ 34887 h 1046302"/>
                  <a:gd name="connsiteX20" fmla="*/ 316907 w 389691"/>
                  <a:gd name="connsiteY20" fmla="*/ 46275 h 1046302"/>
                  <a:gd name="connsiteX21" fmla="*/ 317626 w 389691"/>
                  <a:gd name="connsiteY21" fmla="*/ 45741 h 1046302"/>
                  <a:gd name="connsiteX22" fmla="*/ 337818 w 389691"/>
                  <a:gd name="connsiteY22" fmla="*/ 41253 h 1046302"/>
                  <a:gd name="connsiteX23" fmla="*/ 389691 w 389691"/>
                  <a:gd name="connsiteY23" fmla="*/ 98374 h 1046302"/>
                  <a:gd name="connsiteX24" fmla="*/ 358009 w 389691"/>
                  <a:gd name="connsiteY24" fmla="*/ 151006 h 1046302"/>
                  <a:gd name="connsiteX25" fmla="*/ 355990 w 389691"/>
                  <a:gd name="connsiteY25" fmla="*/ 151454 h 1046302"/>
                  <a:gd name="connsiteX26" fmla="*/ 359757 w 389691"/>
                  <a:gd name="connsiteY26" fmla="*/ 180339 h 1046302"/>
                  <a:gd name="connsiteX27" fmla="*/ 351939 w 389691"/>
                  <a:gd name="connsiteY27" fmla="*/ 225231 h 1046302"/>
                  <a:gd name="connsiteX28" fmla="*/ 331378 w 389691"/>
                  <a:gd name="connsiteY28" fmla="*/ 260586 h 1046302"/>
                  <a:gd name="connsiteX29" fmla="*/ 339065 w 389691"/>
                  <a:gd name="connsiteY29" fmla="*/ 276582 h 1046302"/>
                  <a:gd name="connsiteX30" fmla="*/ 367612 w 389691"/>
                  <a:gd name="connsiteY30" fmla="*/ 489286 h 1046302"/>
                  <a:gd name="connsiteX31" fmla="*/ 339065 w 389691"/>
                  <a:gd name="connsiteY31" fmla="*/ 701989 h 1046302"/>
                  <a:gd name="connsiteX32" fmla="*/ 326324 w 389691"/>
                  <a:gd name="connsiteY32" fmla="*/ 728502 h 1046302"/>
                  <a:gd name="connsiteX33" fmla="*/ 298289 w 389691"/>
                  <a:gd name="connsiteY33" fmla="*/ 811620 h 1046302"/>
                  <a:gd name="connsiteX34" fmla="*/ 244619 w 389691"/>
                  <a:gd name="connsiteY34" fmla="*/ 915965 h 1046302"/>
                  <a:gd name="connsiteX35" fmla="*/ 177814 w 389691"/>
                  <a:gd name="connsiteY35" fmla="*/ 1012429 h 1046302"/>
                  <a:gd name="connsiteX36" fmla="*/ 145911 w 389691"/>
                  <a:gd name="connsiteY36" fmla="*/ 1046302 h 1046302"/>
                  <a:gd name="connsiteX37" fmla="*/ 201638 w 389691"/>
                  <a:gd name="connsiteY37" fmla="*/ 1041241 h 1046302"/>
                  <a:gd name="connsiteX0" fmla="*/ 0 w 389691"/>
                  <a:gd name="connsiteY0" fmla="*/ 990583 h 1046302"/>
                  <a:gd name="connsiteX1" fmla="*/ 23798 w 389691"/>
                  <a:gd name="connsiteY1" fmla="*/ 920027 h 1046302"/>
                  <a:gd name="connsiteX2" fmla="*/ 77468 w 389691"/>
                  <a:gd name="connsiteY2" fmla="*/ 815682 h 1046302"/>
                  <a:gd name="connsiteX3" fmla="*/ 144273 w 389691"/>
                  <a:gd name="connsiteY3" fmla="*/ 719218 h 1046302"/>
                  <a:gd name="connsiteX4" fmla="*/ 193563 w 389691"/>
                  <a:gd name="connsiteY4" fmla="*/ 666884 h 1046302"/>
                  <a:gd name="connsiteX5" fmla="*/ 180345 w 389691"/>
                  <a:gd name="connsiteY5" fmla="*/ 606374 h 1046302"/>
                  <a:gd name="connsiteX6" fmla="*/ 172686 w 389691"/>
                  <a:gd name="connsiteY6" fmla="*/ 489286 h 1046302"/>
                  <a:gd name="connsiteX7" fmla="*/ 201232 w 389691"/>
                  <a:gd name="connsiteY7" fmla="*/ 276582 h 1046302"/>
                  <a:gd name="connsiteX8" fmla="*/ 203279 w 389691"/>
                  <a:gd name="connsiteY8" fmla="*/ 272322 h 1046302"/>
                  <a:gd name="connsiteX9" fmla="*/ 189934 w 389691"/>
                  <a:gd name="connsiteY9" fmla="*/ 261891 h 1046302"/>
                  <a:gd name="connsiteX10" fmla="*/ 160796 w 389691"/>
                  <a:gd name="connsiteY10" fmla="*/ 180339 h 1046302"/>
                  <a:gd name="connsiteX11" fmla="*/ 168614 w 389691"/>
                  <a:gd name="connsiteY11" fmla="*/ 135446 h 1046302"/>
                  <a:gd name="connsiteX12" fmla="*/ 178978 w 389691"/>
                  <a:gd name="connsiteY12" fmla="*/ 117625 h 1046302"/>
                  <a:gd name="connsiteX13" fmla="*/ 176437 w 389691"/>
                  <a:gd name="connsiteY13" fmla="*/ 103766 h 1046302"/>
                  <a:gd name="connsiteX14" fmla="*/ 191630 w 389691"/>
                  <a:gd name="connsiteY14" fmla="*/ 63376 h 1046302"/>
                  <a:gd name="connsiteX15" fmla="*/ 216045 w 389691"/>
                  <a:gd name="connsiteY15" fmla="*/ 52239 h 1046302"/>
                  <a:gd name="connsiteX16" fmla="*/ 219226 w 389691"/>
                  <a:gd name="connsiteY16" fmla="*/ 34887 h 1046302"/>
                  <a:gd name="connsiteX17" fmla="*/ 267023 w 389691"/>
                  <a:gd name="connsiteY17" fmla="*/ 0 h 1046302"/>
                  <a:gd name="connsiteX18" fmla="*/ 314819 w 389691"/>
                  <a:gd name="connsiteY18" fmla="*/ 34887 h 1046302"/>
                  <a:gd name="connsiteX19" fmla="*/ 316907 w 389691"/>
                  <a:gd name="connsiteY19" fmla="*/ 46275 h 1046302"/>
                  <a:gd name="connsiteX20" fmla="*/ 317626 w 389691"/>
                  <a:gd name="connsiteY20" fmla="*/ 45741 h 1046302"/>
                  <a:gd name="connsiteX21" fmla="*/ 337818 w 389691"/>
                  <a:gd name="connsiteY21" fmla="*/ 41253 h 1046302"/>
                  <a:gd name="connsiteX22" fmla="*/ 389691 w 389691"/>
                  <a:gd name="connsiteY22" fmla="*/ 98374 h 1046302"/>
                  <a:gd name="connsiteX23" fmla="*/ 358009 w 389691"/>
                  <a:gd name="connsiteY23" fmla="*/ 151006 h 1046302"/>
                  <a:gd name="connsiteX24" fmla="*/ 355990 w 389691"/>
                  <a:gd name="connsiteY24" fmla="*/ 151454 h 1046302"/>
                  <a:gd name="connsiteX25" fmla="*/ 359757 w 389691"/>
                  <a:gd name="connsiteY25" fmla="*/ 180339 h 1046302"/>
                  <a:gd name="connsiteX26" fmla="*/ 351939 w 389691"/>
                  <a:gd name="connsiteY26" fmla="*/ 225231 h 1046302"/>
                  <a:gd name="connsiteX27" fmla="*/ 331378 w 389691"/>
                  <a:gd name="connsiteY27" fmla="*/ 260586 h 1046302"/>
                  <a:gd name="connsiteX28" fmla="*/ 339065 w 389691"/>
                  <a:gd name="connsiteY28" fmla="*/ 276582 h 1046302"/>
                  <a:gd name="connsiteX29" fmla="*/ 367612 w 389691"/>
                  <a:gd name="connsiteY29" fmla="*/ 489286 h 1046302"/>
                  <a:gd name="connsiteX30" fmla="*/ 339065 w 389691"/>
                  <a:gd name="connsiteY30" fmla="*/ 701989 h 1046302"/>
                  <a:gd name="connsiteX31" fmla="*/ 326324 w 389691"/>
                  <a:gd name="connsiteY31" fmla="*/ 728502 h 1046302"/>
                  <a:gd name="connsiteX32" fmla="*/ 298289 w 389691"/>
                  <a:gd name="connsiteY32" fmla="*/ 811620 h 1046302"/>
                  <a:gd name="connsiteX33" fmla="*/ 244619 w 389691"/>
                  <a:gd name="connsiteY33" fmla="*/ 915965 h 1046302"/>
                  <a:gd name="connsiteX34" fmla="*/ 177814 w 389691"/>
                  <a:gd name="connsiteY34" fmla="*/ 1012429 h 1046302"/>
                  <a:gd name="connsiteX35" fmla="*/ 145911 w 389691"/>
                  <a:gd name="connsiteY35" fmla="*/ 1046302 h 1046302"/>
                  <a:gd name="connsiteX36" fmla="*/ 201638 w 389691"/>
                  <a:gd name="connsiteY36" fmla="*/ 1041241 h 1046302"/>
                  <a:gd name="connsiteX0" fmla="*/ 0 w 389691"/>
                  <a:gd name="connsiteY0" fmla="*/ 990583 h 1046302"/>
                  <a:gd name="connsiteX1" fmla="*/ 23798 w 389691"/>
                  <a:gd name="connsiteY1" fmla="*/ 920027 h 1046302"/>
                  <a:gd name="connsiteX2" fmla="*/ 77468 w 389691"/>
                  <a:gd name="connsiteY2" fmla="*/ 815682 h 1046302"/>
                  <a:gd name="connsiteX3" fmla="*/ 144273 w 389691"/>
                  <a:gd name="connsiteY3" fmla="*/ 719218 h 1046302"/>
                  <a:gd name="connsiteX4" fmla="*/ 193563 w 389691"/>
                  <a:gd name="connsiteY4" fmla="*/ 666884 h 1046302"/>
                  <a:gd name="connsiteX5" fmla="*/ 180345 w 389691"/>
                  <a:gd name="connsiteY5" fmla="*/ 606374 h 1046302"/>
                  <a:gd name="connsiteX6" fmla="*/ 172686 w 389691"/>
                  <a:gd name="connsiteY6" fmla="*/ 489286 h 1046302"/>
                  <a:gd name="connsiteX7" fmla="*/ 201232 w 389691"/>
                  <a:gd name="connsiteY7" fmla="*/ 276582 h 1046302"/>
                  <a:gd name="connsiteX8" fmla="*/ 203279 w 389691"/>
                  <a:gd name="connsiteY8" fmla="*/ 272322 h 1046302"/>
                  <a:gd name="connsiteX9" fmla="*/ 189934 w 389691"/>
                  <a:gd name="connsiteY9" fmla="*/ 261891 h 1046302"/>
                  <a:gd name="connsiteX10" fmla="*/ 160796 w 389691"/>
                  <a:gd name="connsiteY10" fmla="*/ 180339 h 1046302"/>
                  <a:gd name="connsiteX11" fmla="*/ 168614 w 389691"/>
                  <a:gd name="connsiteY11" fmla="*/ 135446 h 1046302"/>
                  <a:gd name="connsiteX12" fmla="*/ 178978 w 389691"/>
                  <a:gd name="connsiteY12" fmla="*/ 117625 h 1046302"/>
                  <a:gd name="connsiteX13" fmla="*/ 176437 w 389691"/>
                  <a:gd name="connsiteY13" fmla="*/ 103766 h 1046302"/>
                  <a:gd name="connsiteX14" fmla="*/ 191630 w 389691"/>
                  <a:gd name="connsiteY14" fmla="*/ 63376 h 1046302"/>
                  <a:gd name="connsiteX15" fmla="*/ 216045 w 389691"/>
                  <a:gd name="connsiteY15" fmla="*/ 52239 h 1046302"/>
                  <a:gd name="connsiteX16" fmla="*/ 219226 w 389691"/>
                  <a:gd name="connsiteY16" fmla="*/ 34887 h 1046302"/>
                  <a:gd name="connsiteX17" fmla="*/ 267023 w 389691"/>
                  <a:gd name="connsiteY17" fmla="*/ 0 h 1046302"/>
                  <a:gd name="connsiteX18" fmla="*/ 314819 w 389691"/>
                  <a:gd name="connsiteY18" fmla="*/ 34887 h 1046302"/>
                  <a:gd name="connsiteX19" fmla="*/ 316907 w 389691"/>
                  <a:gd name="connsiteY19" fmla="*/ 46275 h 1046302"/>
                  <a:gd name="connsiteX20" fmla="*/ 317626 w 389691"/>
                  <a:gd name="connsiteY20" fmla="*/ 45741 h 1046302"/>
                  <a:gd name="connsiteX21" fmla="*/ 337818 w 389691"/>
                  <a:gd name="connsiteY21" fmla="*/ 41253 h 1046302"/>
                  <a:gd name="connsiteX22" fmla="*/ 389691 w 389691"/>
                  <a:gd name="connsiteY22" fmla="*/ 98374 h 1046302"/>
                  <a:gd name="connsiteX23" fmla="*/ 358009 w 389691"/>
                  <a:gd name="connsiteY23" fmla="*/ 151006 h 1046302"/>
                  <a:gd name="connsiteX24" fmla="*/ 355990 w 389691"/>
                  <a:gd name="connsiteY24" fmla="*/ 151454 h 1046302"/>
                  <a:gd name="connsiteX25" fmla="*/ 359757 w 389691"/>
                  <a:gd name="connsiteY25" fmla="*/ 180339 h 1046302"/>
                  <a:gd name="connsiteX26" fmla="*/ 351939 w 389691"/>
                  <a:gd name="connsiteY26" fmla="*/ 225231 h 1046302"/>
                  <a:gd name="connsiteX27" fmla="*/ 331378 w 389691"/>
                  <a:gd name="connsiteY27" fmla="*/ 260586 h 1046302"/>
                  <a:gd name="connsiteX28" fmla="*/ 339065 w 389691"/>
                  <a:gd name="connsiteY28" fmla="*/ 276582 h 1046302"/>
                  <a:gd name="connsiteX29" fmla="*/ 367612 w 389691"/>
                  <a:gd name="connsiteY29" fmla="*/ 489286 h 1046302"/>
                  <a:gd name="connsiteX30" fmla="*/ 339065 w 389691"/>
                  <a:gd name="connsiteY30" fmla="*/ 701989 h 1046302"/>
                  <a:gd name="connsiteX31" fmla="*/ 326324 w 389691"/>
                  <a:gd name="connsiteY31" fmla="*/ 728502 h 1046302"/>
                  <a:gd name="connsiteX32" fmla="*/ 298289 w 389691"/>
                  <a:gd name="connsiteY32" fmla="*/ 811620 h 1046302"/>
                  <a:gd name="connsiteX33" fmla="*/ 244619 w 389691"/>
                  <a:gd name="connsiteY33" fmla="*/ 915965 h 1046302"/>
                  <a:gd name="connsiteX34" fmla="*/ 177814 w 389691"/>
                  <a:gd name="connsiteY34" fmla="*/ 1012429 h 1046302"/>
                  <a:gd name="connsiteX35" fmla="*/ 145911 w 389691"/>
                  <a:gd name="connsiteY35" fmla="*/ 1046302 h 1046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89691" h="1046302">
                    <a:moveTo>
                      <a:pt x="0" y="990583"/>
                    </a:moveTo>
                    <a:lnTo>
                      <a:pt x="23798" y="920027"/>
                    </a:lnTo>
                    <a:cubicBezTo>
                      <a:pt x="38083" y="886630"/>
                      <a:pt x="56101" y="851297"/>
                      <a:pt x="77468" y="815682"/>
                    </a:cubicBezTo>
                    <a:cubicBezTo>
                      <a:pt x="98835" y="780067"/>
                      <a:pt x="121530" y="747541"/>
                      <a:pt x="144273" y="719218"/>
                    </a:cubicBezTo>
                    <a:lnTo>
                      <a:pt x="193563" y="666884"/>
                    </a:lnTo>
                    <a:lnTo>
                      <a:pt x="180345" y="606374"/>
                    </a:lnTo>
                    <a:cubicBezTo>
                      <a:pt x="175413" y="570386"/>
                      <a:pt x="172686" y="530819"/>
                      <a:pt x="172686" y="489286"/>
                    </a:cubicBezTo>
                    <a:cubicBezTo>
                      <a:pt x="172686" y="406220"/>
                      <a:pt x="183594" y="331018"/>
                      <a:pt x="201232" y="276582"/>
                    </a:cubicBezTo>
                    <a:lnTo>
                      <a:pt x="203279" y="272322"/>
                    </a:lnTo>
                    <a:lnTo>
                      <a:pt x="189934" y="261891"/>
                    </a:lnTo>
                    <a:cubicBezTo>
                      <a:pt x="171931" y="241020"/>
                      <a:pt x="160796" y="212187"/>
                      <a:pt x="160796" y="180339"/>
                    </a:cubicBezTo>
                    <a:cubicBezTo>
                      <a:pt x="160797" y="164415"/>
                      <a:pt x="163580" y="149245"/>
                      <a:pt x="168614" y="135446"/>
                    </a:cubicBezTo>
                    <a:lnTo>
                      <a:pt x="178978" y="117625"/>
                    </a:lnTo>
                    <a:lnTo>
                      <a:pt x="176437" y="103766"/>
                    </a:lnTo>
                    <a:cubicBezTo>
                      <a:pt x="176437" y="87993"/>
                      <a:pt x="182243" y="73712"/>
                      <a:pt x="191630" y="63376"/>
                    </a:cubicBezTo>
                    <a:lnTo>
                      <a:pt x="216045" y="52239"/>
                    </a:lnTo>
                    <a:lnTo>
                      <a:pt x="219226" y="34887"/>
                    </a:lnTo>
                    <a:cubicBezTo>
                      <a:pt x="227101" y="14386"/>
                      <a:pt x="245536" y="0"/>
                      <a:pt x="267023" y="0"/>
                    </a:cubicBezTo>
                    <a:cubicBezTo>
                      <a:pt x="288509" y="0"/>
                      <a:pt x="306945" y="14386"/>
                      <a:pt x="314819" y="34887"/>
                    </a:cubicBezTo>
                    <a:lnTo>
                      <a:pt x="316907" y="46275"/>
                    </a:lnTo>
                    <a:lnTo>
                      <a:pt x="317626" y="45741"/>
                    </a:lnTo>
                    <a:cubicBezTo>
                      <a:pt x="323832" y="42851"/>
                      <a:pt x="330655" y="41253"/>
                      <a:pt x="337818" y="41253"/>
                    </a:cubicBezTo>
                    <a:cubicBezTo>
                      <a:pt x="366467" y="41253"/>
                      <a:pt x="389691" y="66827"/>
                      <a:pt x="389691" y="98374"/>
                    </a:cubicBezTo>
                    <a:cubicBezTo>
                      <a:pt x="389691" y="122034"/>
                      <a:pt x="376627" y="142334"/>
                      <a:pt x="358009" y="151006"/>
                    </a:cubicBezTo>
                    <a:lnTo>
                      <a:pt x="355990" y="151454"/>
                    </a:lnTo>
                    <a:lnTo>
                      <a:pt x="359757" y="180339"/>
                    </a:lnTo>
                    <a:cubicBezTo>
                      <a:pt x="359757" y="196263"/>
                      <a:pt x="356973" y="211433"/>
                      <a:pt x="351939" y="225231"/>
                    </a:cubicBezTo>
                    <a:lnTo>
                      <a:pt x="331378" y="260586"/>
                    </a:lnTo>
                    <a:lnTo>
                      <a:pt x="339065" y="276582"/>
                    </a:lnTo>
                    <a:cubicBezTo>
                      <a:pt x="356702" y="331018"/>
                      <a:pt x="367612" y="406220"/>
                      <a:pt x="367612" y="489286"/>
                    </a:cubicBezTo>
                    <a:cubicBezTo>
                      <a:pt x="367612" y="572352"/>
                      <a:pt x="356703" y="647554"/>
                      <a:pt x="339065" y="701989"/>
                    </a:cubicBezTo>
                    <a:lnTo>
                      <a:pt x="326324" y="728502"/>
                    </a:lnTo>
                    <a:lnTo>
                      <a:pt x="298289" y="811620"/>
                    </a:lnTo>
                    <a:cubicBezTo>
                      <a:pt x="284004" y="845017"/>
                      <a:pt x="265986" y="880350"/>
                      <a:pt x="244619" y="915965"/>
                    </a:cubicBezTo>
                    <a:cubicBezTo>
                      <a:pt x="223252" y="951580"/>
                      <a:pt x="200557" y="984106"/>
                      <a:pt x="177814" y="1012429"/>
                    </a:cubicBezTo>
                    <a:lnTo>
                      <a:pt x="145911" y="1046302"/>
                    </a:lnTo>
                  </a:path>
                </a:pathLst>
              </a:custGeom>
              <a:solidFill>
                <a:srgbClr val="FFCCCC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A463C42-73A6-C4E2-CC44-9B64F2ED017C}"/>
                  </a:ext>
                </a:extLst>
              </p:cNvPr>
              <p:cNvSpPr/>
              <p:nvPr/>
            </p:nvSpPr>
            <p:spPr bwMode="auto">
              <a:xfrm rot="4500000">
                <a:off x="4834219" y="2071151"/>
                <a:ext cx="226518" cy="200761"/>
              </a:xfrm>
              <a:custGeom>
                <a:avLst/>
                <a:gdLst>
                  <a:gd name="connsiteX0" fmla="*/ 472014 w 1160783"/>
                  <a:gd name="connsiteY0" fmla="*/ 0 h 813816"/>
                  <a:gd name="connsiteX1" fmla="*/ 688770 w 1160783"/>
                  <a:gd name="connsiteY1" fmla="*/ 0 h 813816"/>
                  <a:gd name="connsiteX2" fmla="*/ 1160783 w 1160783"/>
                  <a:gd name="connsiteY2" fmla="*/ 813816 h 813816"/>
                  <a:gd name="connsiteX3" fmla="*/ 906215 w 1160783"/>
                  <a:gd name="connsiteY3" fmla="*/ 813816 h 813816"/>
                  <a:gd name="connsiteX4" fmla="*/ 580392 w 1160783"/>
                  <a:gd name="connsiteY4" fmla="*/ 252053 h 813816"/>
                  <a:gd name="connsiteX5" fmla="*/ 254569 w 1160783"/>
                  <a:gd name="connsiteY5" fmla="*/ 813816 h 813816"/>
                  <a:gd name="connsiteX6" fmla="*/ 0 w 1160783"/>
                  <a:gd name="connsiteY6" fmla="*/ 813816 h 813816"/>
                  <a:gd name="connsiteX7" fmla="*/ 472014 w 1160783"/>
                  <a:gd name="connsiteY7" fmla="*/ 0 h 81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0783" h="813816">
                    <a:moveTo>
                      <a:pt x="472014" y="0"/>
                    </a:moveTo>
                    <a:lnTo>
                      <a:pt x="688770" y="0"/>
                    </a:lnTo>
                    <a:lnTo>
                      <a:pt x="1160783" y="813816"/>
                    </a:lnTo>
                    <a:lnTo>
                      <a:pt x="906215" y="813816"/>
                    </a:lnTo>
                    <a:lnTo>
                      <a:pt x="580392" y="252053"/>
                    </a:lnTo>
                    <a:lnTo>
                      <a:pt x="254569" y="813816"/>
                    </a:lnTo>
                    <a:lnTo>
                      <a:pt x="0" y="813816"/>
                    </a:lnTo>
                    <a:lnTo>
                      <a:pt x="472014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842355B6-57A0-3703-FB4C-374D32F6C0B6}"/>
                  </a:ext>
                </a:extLst>
              </p:cNvPr>
              <p:cNvSpPr/>
              <p:nvPr/>
            </p:nvSpPr>
            <p:spPr bwMode="auto">
              <a:xfrm rot="4500000" flipV="1">
                <a:off x="5142053" y="2017475"/>
                <a:ext cx="226518" cy="161912"/>
              </a:xfrm>
              <a:custGeom>
                <a:avLst/>
                <a:gdLst>
                  <a:gd name="connsiteX0" fmla="*/ 472014 w 1160783"/>
                  <a:gd name="connsiteY0" fmla="*/ 0 h 813816"/>
                  <a:gd name="connsiteX1" fmla="*/ 688770 w 1160783"/>
                  <a:gd name="connsiteY1" fmla="*/ 0 h 813816"/>
                  <a:gd name="connsiteX2" fmla="*/ 1160783 w 1160783"/>
                  <a:gd name="connsiteY2" fmla="*/ 813816 h 813816"/>
                  <a:gd name="connsiteX3" fmla="*/ 906215 w 1160783"/>
                  <a:gd name="connsiteY3" fmla="*/ 813816 h 813816"/>
                  <a:gd name="connsiteX4" fmla="*/ 580392 w 1160783"/>
                  <a:gd name="connsiteY4" fmla="*/ 252053 h 813816"/>
                  <a:gd name="connsiteX5" fmla="*/ 254569 w 1160783"/>
                  <a:gd name="connsiteY5" fmla="*/ 813816 h 813816"/>
                  <a:gd name="connsiteX6" fmla="*/ 0 w 1160783"/>
                  <a:gd name="connsiteY6" fmla="*/ 813816 h 813816"/>
                  <a:gd name="connsiteX7" fmla="*/ 472014 w 1160783"/>
                  <a:gd name="connsiteY7" fmla="*/ 0 h 81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0783" h="813816">
                    <a:moveTo>
                      <a:pt x="472014" y="0"/>
                    </a:moveTo>
                    <a:lnTo>
                      <a:pt x="688770" y="0"/>
                    </a:lnTo>
                    <a:lnTo>
                      <a:pt x="1160783" y="813816"/>
                    </a:lnTo>
                    <a:lnTo>
                      <a:pt x="906215" y="813816"/>
                    </a:lnTo>
                    <a:lnTo>
                      <a:pt x="580392" y="252053"/>
                    </a:lnTo>
                    <a:lnTo>
                      <a:pt x="254569" y="813816"/>
                    </a:lnTo>
                    <a:lnTo>
                      <a:pt x="0" y="813816"/>
                    </a:lnTo>
                    <a:lnTo>
                      <a:pt x="472014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ACC73E6-9BA9-EF5D-7B45-9804CAABC1CF}"/>
                  </a:ext>
                </a:extLst>
              </p:cNvPr>
              <p:cNvSpPr/>
              <p:nvPr/>
            </p:nvSpPr>
            <p:spPr bwMode="auto">
              <a:xfrm rot="20700000">
                <a:off x="4969968" y="2280266"/>
                <a:ext cx="462191" cy="234644"/>
              </a:xfrm>
              <a:custGeom>
                <a:avLst/>
                <a:gdLst>
                  <a:gd name="connsiteX0" fmla="*/ 158787 w 571574"/>
                  <a:gd name="connsiteY0" fmla="*/ 0 h 261816"/>
                  <a:gd name="connsiteX1" fmla="*/ 271067 w 571574"/>
                  <a:gd name="connsiteY1" fmla="*/ 38342 h 261816"/>
                  <a:gd name="connsiteX2" fmla="*/ 285787 w 571574"/>
                  <a:gd name="connsiteY2" fmla="*/ 56342 h 261816"/>
                  <a:gd name="connsiteX3" fmla="*/ 300508 w 571574"/>
                  <a:gd name="connsiteY3" fmla="*/ 38342 h 261816"/>
                  <a:gd name="connsiteX4" fmla="*/ 412787 w 571574"/>
                  <a:gd name="connsiteY4" fmla="*/ 0 h 261816"/>
                  <a:gd name="connsiteX5" fmla="*/ 571574 w 571574"/>
                  <a:gd name="connsiteY5" fmla="*/ 130908 h 261816"/>
                  <a:gd name="connsiteX6" fmla="*/ 412787 w 571574"/>
                  <a:gd name="connsiteY6" fmla="*/ 261816 h 261816"/>
                  <a:gd name="connsiteX7" fmla="*/ 300508 w 571574"/>
                  <a:gd name="connsiteY7" fmla="*/ 223474 h 261816"/>
                  <a:gd name="connsiteX8" fmla="*/ 285787 w 571574"/>
                  <a:gd name="connsiteY8" fmla="*/ 205474 h 261816"/>
                  <a:gd name="connsiteX9" fmla="*/ 271067 w 571574"/>
                  <a:gd name="connsiteY9" fmla="*/ 223474 h 261816"/>
                  <a:gd name="connsiteX10" fmla="*/ 158787 w 571574"/>
                  <a:gd name="connsiteY10" fmla="*/ 261816 h 261816"/>
                  <a:gd name="connsiteX11" fmla="*/ 0 w 571574"/>
                  <a:gd name="connsiteY11" fmla="*/ 130908 h 261816"/>
                  <a:gd name="connsiteX12" fmla="*/ 158787 w 571574"/>
                  <a:gd name="connsiteY12" fmla="*/ 0 h 261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74" h="261816">
                    <a:moveTo>
                      <a:pt x="158787" y="0"/>
                    </a:moveTo>
                    <a:cubicBezTo>
                      <a:pt x="202635" y="0"/>
                      <a:pt x="242332" y="14653"/>
                      <a:pt x="271067" y="38342"/>
                    </a:cubicBezTo>
                    <a:lnTo>
                      <a:pt x="285787" y="56342"/>
                    </a:lnTo>
                    <a:lnTo>
                      <a:pt x="300508" y="38342"/>
                    </a:lnTo>
                    <a:cubicBezTo>
                      <a:pt x="329243" y="14653"/>
                      <a:pt x="368939" y="0"/>
                      <a:pt x="412787" y="0"/>
                    </a:cubicBezTo>
                    <a:cubicBezTo>
                      <a:pt x="500483" y="0"/>
                      <a:pt x="571574" y="58610"/>
                      <a:pt x="571574" y="130908"/>
                    </a:cubicBezTo>
                    <a:cubicBezTo>
                      <a:pt x="571574" y="203206"/>
                      <a:pt x="500483" y="261816"/>
                      <a:pt x="412787" y="261816"/>
                    </a:cubicBezTo>
                    <a:cubicBezTo>
                      <a:pt x="368939" y="261816"/>
                      <a:pt x="329243" y="247164"/>
                      <a:pt x="300508" y="223474"/>
                    </a:cubicBezTo>
                    <a:lnTo>
                      <a:pt x="285787" y="205474"/>
                    </a:lnTo>
                    <a:lnTo>
                      <a:pt x="271067" y="223474"/>
                    </a:lnTo>
                    <a:cubicBezTo>
                      <a:pt x="242332" y="247164"/>
                      <a:pt x="202635" y="261816"/>
                      <a:pt x="158787" y="261816"/>
                    </a:cubicBezTo>
                    <a:cubicBezTo>
                      <a:pt x="71091" y="261816"/>
                      <a:pt x="0" y="203206"/>
                      <a:pt x="0" y="130908"/>
                    </a:cubicBezTo>
                    <a:cubicBezTo>
                      <a:pt x="0" y="58610"/>
                      <a:pt x="71091" y="0"/>
                      <a:pt x="158787" y="0"/>
                    </a:cubicBezTo>
                    <a:close/>
                  </a:path>
                </a:pathLst>
              </a:custGeom>
              <a:solidFill>
                <a:srgbClr val="FF99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8E613C6A-C1A9-2C80-F60C-726770D696DF}"/>
                  </a:ext>
                </a:extLst>
              </p:cNvPr>
              <p:cNvSpPr/>
              <p:nvPr/>
            </p:nvSpPr>
            <p:spPr bwMode="auto">
              <a:xfrm>
                <a:off x="5141022" y="2203050"/>
                <a:ext cx="150361" cy="150361"/>
              </a:xfrm>
              <a:prstGeom prst="ellipse">
                <a:avLst/>
              </a:prstGeom>
              <a:solidFill>
                <a:srgbClr val="C00000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2A69DC8B-2878-5FF3-C39C-BB409045AA5C}"/>
              </a:ext>
            </a:extLst>
          </p:cNvPr>
          <p:cNvSpPr/>
          <p:nvPr/>
        </p:nvSpPr>
        <p:spPr>
          <a:xfrm rot="10800000">
            <a:off x="5824416" y="4734145"/>
            <a:ext cx="1808674" cy="1602907"/>
          </a:xfrm>
          <a:custGeom>
            <a:avLst/>
            <a:gdLst>
              <a:gd name="connsiteX0" fmla="*/ 344791 w 1945005"/>
              <a:gd name="connsiteY0" fmla="*/ 0 h 1723728"/>
              <a:gd name="connsiteX1" fmla="*/ 1600214 w 1945005"/>
              <a:gd name="connsiteY1" fmla="*/ 0 h 1723728"/>
              <a:gd name="connsiteX2" fmla="*/ 1945005 w 1945005"/>
              <a:gd name="connsiteY2" fmla="*/ 344791 h 1723728"/>
              <a:gd name="connsiteX3" fmla="*/ 1945005 w 1945005"/>
              <a:gd name="connsiteY3" fmla="*/ 1171375 h 1723728"/>
              <a:gd name="connsiteX4" fmla="*/ 1600214 w 1945005"/>
              <a:gd name="connsiteY4" fmla="*/ 1516166 h 1723728"/>
              <a:gd name="connsiteX5" fmla="*/ 1200772 w 1945005"/>
              <a:gd name="connsiteY5" fmla="*/ 1516166 h 1723728"/>
              <a:gd name="connsiteX6" fmla="*/ 1203045 w 1945005"/>
              <a:gd name="connsiteY6" fmla="*/ 1521640 h 1723728"/>
              <a:gd name="connsiteX7" fmla="*/ 1439001 w 1945005"/>
              <a:gd name="connsiteY7" fmla="*/ 1708865 h 1723728"/>
              <a:gd name="connsiteX8" fmla="*/ 1004365 w 1945005"/>
              <a:gd name="connsiteY8" fmla="*/ 1544051 h 1723728"/>
              <a:gd name="connsiteX9" fmla="*/ 993377 w 1945005"/>
              <a:gd name="connsiteY9" fmla="*/ 1516166 h 1723728"/>
              <a:gd name="connsiteX10" fmla="*/ 344791 w 1945005"/>
              <a:gd name="connsiteY10" fmla="*/ 1516166 h 1723728"/>
              <a:gd name="connsiteX11" fmla="*/ 0 w 1945005"/>
              <a:gd name="connsiteY11" fmla="*/ 1171375 h 1723728"/>
              <a:gd name="connsiteX12" fmla="*/ 0 w 1945005"/>
              <a:gd name="connsiteY12" fmla="*/ 344791 h 1723728"/>
              <a:gd name="connsiteX13" fmla="*/ 344791 w 1945005"/>
              <a:gd name="connsiteY13" fmla="*/ 0 h 1723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45005" h="1723728">
                <a:moveTo>
                  <a:pt x="344791" y="0"/>
                </a:moveTo>
                <a:lnTo>
                  <a:pt x="1600214" y="0"/>
                </a:lnTo>
                <a:cubicBezTo>
                  <a:pt x="1790637" y="0"/>
                  <a:pt x="1945005" y="154368"/>
                  <a:pt x="1945005" y="344791"/>
                </a:cubicBezTo>
                <a:lnTo>
                  <a:pt x="1945005" y="1171375"/>
                </a:lnTo>
                <a:cubicBezTo>
                  <a:pt x="1945005" y="1361798"/>
                  <a:pt x="1790637" y="1516166"/>
                  <a:pt x="1600214" y="1516166"/>
                </a:cubicBezTo>
                <a:lnTo>
                  <a:pt x="1200772" y="1516166"/>
                </a:lnTo>
                <a:lnTo>
                  <a:pt x="1203045" y="1521640"/>
                </a:lnTo>
                <a:cubicBezTo>
                  <a:pt x="1252675" y="1607417"/>
                  <a:pt x="1335622" y="1674196"/>
                  <a:pt x="1439001" y="1708865"/>
                </a:cubicBezTo>
                <a:cubicBezTo>
                  <a:pt x="1259294" y="1757018"/>
                  <a:pt x="1079171" y="1684530"/>
                  <a:pt x="1004365" y="1544051"/>
                </a:cubicBezTo>
                <a:lnTo>
                  <a:pt x="993377" y="1516166"/>
                </a:lnTo>
                <a:lnTo>
                  <a:pt x="344791" y="1516166"/>
                </a:lnTo>
                <a:cubicBezTo>
                  <a:pt x="154368" y="1516166"/>
                  <a:pt x="0" y="1361798"/>
                  <a:pt x="0" y="1171375"/>
                </a:cubicBezTo>
                <a:lnTo>
                  <a:pt x="0" y="344791"/>
                </a:lnTo>
                <a:cubicBezTo>
                  <a:pt x="0" y="154368"/>
                  <a:pt x="154368" y="0"/>
                  <a:pt x="344791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824CB498-E2B7-FFC3-231C-EE15EB968240}"/>
              </a:ext>
            </a:extLst>
          </p:cNvPr>
          <p:cNvSpPr txBox="1"/>
          <p:nvPr/>
        </p:nvSpPr>
        <p:spPr>
          <a:xfrm>
            <a:off x="5781194" y="5090667"/>
            <a:ext cx="19679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面白い動画が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撮れたぞ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すぐに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投稿しよう</a:t>
            </a:r>
          </a:p>
        </p:txBody>
      </p: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F2788-B00C-0652-C692-1294B502E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951B0B-4C26-D436-2293-974B76D5E1B6}"/>
              </a:ext>
            </a:extLst>
          </p:cNvPr>
          <p:cNvSpPr txBox="1"/>
          <p:nvPr/>
        </p:nvSpPr>
        <p:spPr>
          <a:xfrm>
            <a:off x="402716" y="254382"/>
            <a:ext cx="91005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校内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  <a:r>
              <a:rPr lang="en-US" altLang="ja-JP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投稿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ja-JP" altLang="en-US" sz="7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禁止</a:t>
            </a:r>
            <a:endParaRPr kumimoji="1" lang="ja-JP" altLang="en-US" sz="7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A1BA437-1B11-2BB0-E7CC-122970B2CF03}"/>
              </a:ext>
            </a:extLst>
          </p:cNvPr>
          <p:cNvGrpSpPr/>
          <p:nvPr/>
        </p:nvGrpSpPr>
        <p:grpSpPr>
          <a:xfrm>
            <a:off x="2732183" y="1412523"/>
            <a:ext cx="4578750" cy="2807392"/>
            <a:chOff x="645064" y="2627299"/>
            <a:chExt cx="5675422" cy="347980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C1A0154-5347-2347-525B-9DF96FD10F4B}"/>
                </a:ext>
              </a:extLst>
            </p:cNvPr>
            <p:cNvGrpSpPr/>
            <p:nvPr/>
          </p:nvGrpSpPr>
          <p:grpSpPr>
            <a:xfrm>
              <a:off x="2856765" y="3253979"/>
              <a:ext cx="3463721" cy="2445689"/>
              <a:chOff x="623515" y="3107796"/>
              <a:chExt cx="3615575" cy="2552911"/>
            </a:xfrm>
          </p:grpSpPr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D0F7B75D-9FC4-2481-BF8C-26A54D53F4B1}"/>
                  </a:ext>
                </a:extLst>
              </p:cNvPr>
              <p:cNvSpPr/>
              <p:nvPr/>
            </p:nvSpPr>
            <p:spPr>
              <a:xfrm>
                <a:off x="623516" y="4792277"/>
                <a:ext cx="3615574" cy="747028"/>
              </a:xfrm>
              <a:prstGeom prst="trapezoid">
                <a:avLst>
                  <a:gd name="adj" fmla="val 55724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CE341FCA-710F-0ED8-E280-9379B8930CE3}"/>
                  </a:ext>
                </a:extLst>
              </p:cNvPr>
              <p:cNvSpPr/>
              <p:nvPr/>
            </p:nvSpPr>
            <p:spPr>
              <a:xfrm>
                <a:off x="1049465" y="3107796"/>
                <a:ext cx="2779585" cy="1684482"/>
              </a:xfrm>
              <a:prstGeom prst="round2SameRect">
                <a:avLst>
                  <a:gd name="adj1" fmla="val 4604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F1725E75-759F-F54C-128D-DD849732B289}"/>
                  </a:ext>
                </a:extLst>
              </p:cNvPr>
              <p:cNvSpPr/>
              <p:nvPr/>
            </p:nvSpPr>
            <p:spPr>
              <a:xfrm>
                <a:off x="623515" y="5540163"/>
                <a:ext cx="3615574" cy="748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DA61BE4F-4FB7-77F2-6859-E5220CF8ABCF}"/>
                  </a:ext>
                </a:extLst>
              </p:cNvPr>
              <p:cNvSpPr/>
              <p:nvPr/>
            </p:nvSpPr>
            <p:spPr>
              <a:xfrm flipV="1">
                <a:off x="623516" y="5614988"/>
                <a:ext cx="3615574" cy="45719"/>
              </a:xfrm>
              <a:prstGeom prst="trapezoid">
                <a:avLst>
                  <a:gd name="adj" fmla="val 5572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9DF33FB-8F1E-7230-AD1B-256D8A32D414}"/>
                  </a:ext>
                </a:extLst>
              </p:cNvPr>
              <p:cNvSpPr/>
              <p:nvPr/>
            </p:nvSpPr>
            <p:spPr>
              <a:xfrm>
                <a:off x="914493" y="4911343"/>
                <a:ext cx="3033620" cy="306515"/>
              </a:xfrm>
              <a:custGeom>
                <a:avLst/>
                <a:gdLst>
                  <a:gd name="connsiteX0" fmla="*/ 54704 w 3033620"/>
                  <a:gd name="connsiteY0" fmla="*/ 208346 h 306515"/>
                  <a:gd name="connsiteX1" fmla="*/ 2978917 w 3033620"/>
                  <a:gd name="connsiteY1" fmla="*/ 208346 h 306515"/>
                  <a:gd name="connsiteX2" fmla="*/ 3033620 w 3033620"/>
                  <a:gd name="connsiteY2" fmla="*/ 306515 h 306515"/>
                  <a:gd name="connsiteX3" fmla="*/ 0 w 3033620"/>
                  <a:gd name="connsiteY3" fmla="*/ 306515 h 306515"/>
                  <a:gd name="connsiteX4" fmla="*/ 113175 w 3033620"/>
                  <a:gd name="connsiteY4" fmla="*/ 103416 h 306515"/>
                  <a:gd name="connsiteX5" fmla="*/ 2920446 w 3033620"/>
                  <a:gd name="connsiteY5" fmla="*/ 103416 h 306515"/>
                  <a:gd name="connsiteX6" fmla="*/ 2961907 w 3033620"/>
                  <a:gd name="connsiteY6" fmla="*/ 177822 h 306515"/>
                  <a:gd name="connsiteX7" fmla="*/ 71713 w 3033620"/>
                  <a:gd name="connsiteY7" fmla="*/ 177822 h 306515"/>
                  <a:gd name="connsiteX8" fmla="*/ 170802 w 3033620"/>
                  <a:gd name="connsiteY8" fmla="*/ 0 h 306515"/>
                  <a:gd name="connsiteX9" fmla="*/ 2862818 w 3033620"/>
                  <a:gd name="connsiteY9" fmla="*/ 0 h 306515"/>
                  <a:gd name="connsiteX10" fmla="*/ 2903436 w 3033620"/>
                  <a:gd name="connsiteY10" fmla="*/ 72892 h 306515"/>
                  <a:gd name="connsiteX11" fmla="*/ 130184 w 3033620"/>
                  <a:gd name="connsiteY11" fmla="*/ 72892 h 30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33620" h="306515">
                    <a:moveTo>
                      <a:pt x="54704" y="208346"/>
                    </a:moveTo>
                    <a:lnTo>
                      <a:pt x="2978917" y="208346"/>
                    </a:lnTo>
                    <a:lnTo>
                      <a:pt x="3033620" y="306515"/>
                    </a:lnTo>
                    <a:lnTo>
                      <a:pt x="0" y="306515"/>
                    </a:lnTo>
                    <a:close/>
                    <a:moveTo>
                      <a:pt x="113175" y="103416"/>
                    </a:moveTo>
                    <a:lnTo>
                      <a:pt x="2920446" y="103416"/>
                    </a:lnTo>
                    <a:lnTo>
                      <a:pt x="2961907" y="177822"/>
                    </a:lnTo>
                    <a:lnTo>
                      <a:pt x="71713" y="177822"/>
                    </a:lnTo>
                    <a:close/>
                    <a:moveTo>
                      <a:pt x="170802" y="0"/>
                    </a:moveTo>
                    <a:lnTo>
                      <a:pt x="2862818" y="0"/>
                    </a:lnTo>
                    <a:lnTo>
                      <a:pt x="2903436" y="72892"/>
                    </a:lnTo>
                    <a:lnTo>
                      <a:pt x="130184" y="728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CF9D3D1C-FF7B-5D7F-D060-B2965C799BF7}"/>
                  </a:ext>
                </a:extLst>
              </p:cNvPr>
              <p:cNvSpPr/>
              <p:nvPr/>
            </p:nvSpPr>
            <p:spPr>
              <a:xfrm>
                <a:off x="1967006" y="5305425"/>
                <a:ext cx="928594" cy="114651"/>
              </a:xfrm>
              <a:prstGeom prst="trapezoid">
                <a:avLst>
                  <a:gd name="adj" fmla="val 5572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34DDD699-923D-AAE0-BDB2-9E8AD7021FB1}"/>
                  </a:ext>
                </a:extLst>
              </p:cNvPr>
              <p:cNvSpPr/>
              <p:nvPr/>
            </p:nvSpPr>
            <p:spPr>
              <a:xfrm>
                <a:off x="1120776" y="3178175"/>
                <a:ext cx="2636964" cy="1549400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01462AAF-741C-ABB7-7302-BE2B825D4537}"/>
                  </a:ext>
                </a:extLst>
              </p:cNvPr>
              <p:cNvSpPr/>
              <p:nvPr/>
            </p:nvSpPr>
            <p:spPr>
              <a:xfrm>
                <a:off x="1406526" y="3305239"/>
                <a:ext cx="2058421" cy="142233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9DF4D81F-7D25-B609-FF54-AE117960FF2A}"/>
                  </a:ext>
                </a:extLst>
              </p:cNvPr>
              <p:cNvGrpSpPr/>
              <p:nvPr/>
            </p:nvGrpSpPr>
            <p:grpSpPr>
              <a:xfrm>
                <a:off x="2844813" y="3597653"/>
                <a:ext cx="514385" cy="635872"/>
                <a:chOff x="1263914" y="3178175"/>
                <a:chExt cx="677544" cy="837565"/>
              </a:xfrm>
            </p:grpSpPr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D5944C07-0C0D-3113-AE55-3D4453B51BAB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065FF838-C24C-2E17-6087-C13133D15019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895CAA2B-7A03-9A4A-9C80-EDEFA942E623}"/>
                  </a:ext>
                </a:extLst>
              </p:cNvPr>
              <p:cNvSpPr/>
              <p:nvPr/>
            </p:nvSpPr>
            <p:spPr>
              <a:xfrm>
                <a:off x="1538790" y="3435466"/>
                <a:ext cx="1820408" cy="10783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24391BF4-4F31-AEBC-133C-E1B2F62EEA69}"/>
                  </a:ext>
                </a:extLst>
              </p:cNvPr>
              <p:cNvSpPr/>
              <p:nvPr/>
            </p:nvSpPr>
            <p:spPr>
              <a:xfrm>
                <a:off x="1538790" y="3597390"/>
                <a:ext cx="1236160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65B2417F-21BC-BE86-7904-2206B7ACD1E0}"/>
                  </a:ext>
                </a:extLst>
              </p:cNvPr>
              <p:cNvSpPr/>
              <p:nvPr/>
            </p:nvSpPr>
            <p:spPr>
              <a:xfrm>
                <a:off x="1418471" y="4330337"/>
                <a:ext cx="1236160" cy="10783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5B702D0-D3F1-097A-AE6E-296ABF061AD8}"/>
                  </a:ext>
                </a:extLst>
              </p:cNvPr>
              <p:cNvSpPr/>
              <p:nvPr/>
            </p:nvSpPr>
            <p:spPr>
              <a:xfrm>
                <a:off x="1538790" y="4486391"/>
                <a:ext cx="1236160" cy="192725"/>
              </a:xfrm>
              <a:custGeom>
                <a:avLst/>
                <a:gdLst>
                  <a:gd name="connsiteX0" fmla="*/ 0 w 1236160"/>
                  <a:gd name="connsiteY0" fmla="*/ 166073 h 192725"/>
                  <a:gd name="connsiteX1" fmla="*/ 1236160 w 1236160"/>
                  <a:gd name="connsiteY1" fmla="*/ 166073 h 192725"/>
                  <a:gd name="connsiteX2" fmla="*/ 1236160 w 1236160"/>
                  <a:gd name="connsiteY2" fmla="*/ 192725 h 192725"/>
                  <a:gd name="connsiteX3" fmla="*/ 0 w 1236160"/>
                  <a:gd name="connsiteY3" fmla="*/ 192725 h 192725"/>
                  <a:gd name="connsiteX4" fmla="*/ 0 w 1236160"/>
                  <a:gd name="connsiteY4" fmla="*/ 110715 h 192725"/>
                  <a:gd name="connsiteX5" fmla="*/ 1236160 w 1236160"/>
                  <a:gd name="connsiteY5" fmla="*/ 110715 h 192725"/>
                  <a:gd name="connsiteX6" fmla="*/ 1236160 w 1236160"/>
                  <a:gd name="connsiteY6" fmla="*/ 137367 h 192725"/>
                  <a:gd name="connsiteX7" fmla="*/ 0 w 1236160"/>
                  <a:gd name="connsiteY7" fmla="*/ 137367 h 192725"/>
                  <a:gd name="connsiteX8" fmla="*/ 0 w 1236160"/>
                  <a:gd name="connsiteY8" fmla="*/ 55358 h 192725"/>
                  <a:gd name="connsiteX9" fmla="*/ 1236160 w 1236160"/>
                  <a:gd name="connsiteY9" fmla="*/ 55358 h 192725"/>
                  <a:gd name="connsiteX10" fmla="*/ 1236160 w 1236160"/>
                  <a:gd name="connsiteY10" fmla="*/ 82010 h 192725"/>
                  <a:gd name="connsiteX11" fmla="*/ 0 w 1236160"/>
                  <a:gd name="connsiteY11" fmla="*/ 82010 h 192725"/>
                  <a:gd name="connsiteX12" fmla="*/ 0 w 1236160"/>
                  <a:gd name="connsiteY12" fmla="*/ 0 h 192725"/>
                  <a:gd name="connsiteX13" fmla="*/ 1236160 w 1236160"/>
                  <a:gd name="connsiteY13" fmla="*/ 0 h 192725"/>
                  <a:gd name="connsiteX14" fmla="*/ 1236160 w 1236160"/>
                  <a:gd name="connsiteY14" fmla="*/ 26652 h 192725"/>
                  <a:gd name="connsiteX15" fmla="*/ 0 w 1236160"/>
                  <a:gd name="connsiteY15" fmla="*/ 26652 h 19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36160" h="192725">
                    <a:moveTo>
                      <a:pt x="0" y="166073"/>
                    </a:moveTo>
                    <a:lnTo>
                      <a:pt x="1236160" y="166073"/>
                    </a:lnTo>
                    <a:lnTo>
                      <a:pt x="1236160" y="192725"/>
                    </a:lnTo>
                    <a:lnTo>
                      <a:pt x="0" y="192725"/>
                    </a:lnTo>
                    <a:close/>
                    <a:moveTo>
                      <a:pt x="0" y="110715"/>
                    </a:moveTo>
                    <a:lnTo>
                      <a:pt x="1236160" y="110715"/>
                    </a:lnTo>
                    <a:lnTo>
                      <a:pt x="1236160" y="137367"/>
                    </a:lnTo>
                    <a:lnTo>
                      <a:pt x="0" y="137367"/>
                    </a:lnTo>
                    <a:close/>
                    <a:moveTo>
                      <a:pt x="0" y="55358"/>
                    </a:moveTo>
                    <a:lnTo>
                      <a:pt x="1236160" y="55358"/>
                    </a:lnTo>
                    <a:lnTo>
                      <a:pt x="1236160" y="82010"/>
                    </a:lnTo>
                    <a:lnTo>
                      <a:pt x="0" y="8201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26652"/>
                    </a:lnTo>
                    <a:lnTo>
                      <a:pt x="0" y="266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DA2007A7-59E0-B13A-5DF8-458F993C9571}"/>
                  </a:ext>
                </a:extLst>
              </p:cNvPr>
              <p:cNvSpPr/>
              <p:nvPr/>
            </p:nvSpPr>
            <p:spPr>
              <a:xfrm>
                <a:off x="2841231" y="4226791"/>
                <a:ext cx="521094" cy="240433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9C283692-CC68-5848-014D-76C3A0DA67AC}"/>
                  </a:ext>
                </a:extLst>
              </p:cNvPr>
              <p:cNvSpPr/>
              <p:nvPr/>
            </p:nvSpPr>
            <p:spPr>
              <a:xfrm>
                <a:off x="2841231" y="4464852"/>
                <a:ext cx="521094" cy="25935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BC5F1F8-46C7-4F24-E776-4FD7CA588C37}"/>
                </a:ext>
              </a:extLst>
            </p:cNvPr>
            <p:cNvGrpSpPr/>
            <p:nvPr/>
          </p:nvGrpSpPr>
          <p:grpSpPr>
            <a:xfrm>
              <a:off x="645064" y="2902484"/>
              <a:ext cx="2631353" cy="2970330"/>
              <a:chOff x="4144556" y="2837765"/>
              <a:chExt cx="2746715" cy="3100553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C85DD1E-0317-7F35-3D7F-C428425385FB}"/>
                  </a:ext>
                </a:extLst>
              </p:cNvPr>
              <p:cNvSpPr/>
              <p:nvPr/>
            </p:nvSpPr>
            <p:spPr>
              <a:xfrm>
                <a:off x="4584700" y="3625834"/>
                <a:ext cx="1646238" cy="2197114"/>
              </a:xfrm>
              <a:custGeom>
                <a:avLst/>
                <a:gdLst>
                  <a:gd name="connsiteX0" fmla="*/ 31750 w 1612900"/>
                  <a:gd name="connsiteY0" fmla="*/ 1431925 h 2127250"/>
                  <a:gd name="connsiteX1" fmla="*/ 368300 w 1612900"/>
                  <a:gd name="connsiteY1" fmla="*/ 1812925 h 2127250"/>
                  <a:gd name="connsiteX2" fmla="*/ 774700 w 1612900"/>
                  <a:gd name="connsiteY2" fmla="*/ 1933575 h 2127250"/>
                  <a:gd name="connsiteX3" fmla="*/ 927100 w 1612900"/>
                  <a:gd name="connsiteY3" fmla="*/ 2127250 h 2127250"/>
                  <a:gd name="connsiteX4" fmla="*/ 1612900 w 1612900"/>
                  <a:gd name="connsiteY4" fmla="*/ 1631950 h 2127250"/>
                  <a:gd name="connsiteX5" fmla="*/ 1501775 w 1612900"/>
                  <a:gd name="connsiteY5" fmla="*/ 1419225 h 2127250"/>
                  <a:gd name="connsiteX6" fmla="*/ 1568450 w 1612900"/>
                  <a:gd name="connsiteY6" fmla="*/ 885825 h 2127250"/>
                  <a:gd name="connsiteX7" fmla="*/ 1447800 w 1612900"/>
                  <a:gd name="connsiteY7" fmla="*/ 361950 h 2127250"/>
                  <a:gd name="connsiteX8" fmla="*/ 1371600 w 1612900"/>
                  <a:gd name="connsiteY8" fmla="*/ 0 h 2127250"/>
                  <a:gd name="connsiteX9" fmla="*/ 1143000 w 1612900"/>
                  <a:gd name="connsiteY9" fmla="*/ 161925 h 2127250"/>
                  <a:gd name="connsiteX10" fmla="*/ 1022350 w 1612900"/>
                  <a:gd name="connsiteY10" fmla="*/ 463550 h 2127250"/>
                  <a:gd name="connsiteX11" fmla="*/ 1003300 w 1612900"/>
                  <a:gd name="connsiteY11" fmla="*/ 517525 h 2127250"/>
                  <a:gd name="connsiteX12" fmla="*/ 555625 w 1612900"/>
                  <a:gd name="connsiteY12" fmla="*/ 244475 h 2127250"/>
                  <a:gd name="connsiteX13" fmla="*/ 0 w 1612900"/>
                  <a:gd name="connsiteY13" fmla="*/ 152400 h 2127250"/>
                  <a:gd name="connsiteX14" fmla="*/ 31750 w 1612900"/>
                  <a:gd name="connsiteY14" fmla="*/ 1431925 h 2127250"/>
                  <a:gd name="connsiteX0" fmla="*/ 31750 w 1612900"/>
                  <a:gd name="connsiteY0" fmla="*/ 1479550 h 2174875"/>
                  <a:gd name="connsiteX1" fmla="*/ 368300 w 1612900"/>
                  <a:gd name="connsiteY1" fmla="*/ 1860550 h 2174875"/>
                  <a:gd name="connsiteX2" fmla="*/ 774700 w 1612900"/>
                  <a:gd name="connsiteY2" fmla="*/ 1981200 h 2174875"/>
                  <a:gd name="connsiteX3" fmla="*/ 927100 w 1612900"/>
                  <a:gd name="connsiteY3" fmla="*/ 2174875 h 2174875"/>
                  <a:gd name="connsiteX4" fmla="*/ 1612900 w 1612900"/>
                  <a:gd name="connsiteY4" fmla="*/ 1679575 h 2174875"/>
                  <a:gd name="connsiteX5" fmla="*/ 1501775 w 1612900"/>
                  <a:gd name="connsiteY5" fmla="*/ 1466850 h 2174875"/>
                  <a:gd name="connsiteX6" fmla="*/ 1568450 w 1612900"/>
                  <a:gd name="connsiteY6" fmla="*/ 933450 h 2174875"/>
                  <a:gd name="connsiteX7" fmla="*/ 1447800 w 1612900"/>
                  <a:gd name="connsiteY7" fmla="*/ 409575 h 2174875"/>
                  <a:gd name="connsiteX8" fmla="*/ 1384300 w 1612900"/>
                  <a:gd name="connsiteY8" fmla="*/ 0 h 2174875"/>
                  <a:gd name="connsiteX9" fmla="*/ 1143000 w 1612900"/>
                  <a:gd name="connsiteY9" fmla="*/ 209550 h 2174875"/>
                  <a:gd name="connsiteX10" fmla="*/ 1022350 w 1612900"/>
                  <a:gd name="connsiteY10" fmla="*/ 511175 h 2174875"/>
                  <a:gd name="connsiteX11" fmla="*/ 1003300 w 1612900"/>
                  <a:gd name="connsiteY11" fmla="*/ 565150 h 2174875"/>
                  <a:gd name="connsiteX12" fmla="*/ 555625 w 1612900"/>
                  <a:gd name="connsiteY12" fmla="*/ 292100 h 2174875"/>
                  <a:gd name="connsiteX13" fmla="*/ 0 w 1612900"/>
                  <a:gd name="connsiteY13" fmla="*/ 200025 h 2174875"/>
                  <a:gd name="connsiteX14" fmla="*/ 31750 w 1612900"/>
                  <a:gd name="connsiteY14" fmla="*/ 1479550 h 2174875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57541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03300 w 1612900"/>
                  <a:gd name="connsiteY10" fmla="*/ 721469 h 2185144"/>
                  <a:gd name="connsiteX11" fmla="*/ 555625 w 1612900"/>
                  <a:gd name="connsiteY11" fmla="*/ 302369 h 2185144"/>
                  <a:gd name="connsiteX12" fmla="*/ 0 w 1612900"/>
                  <a:gd name="connsiteY12" fmla="*/ 210294 h 2185144"/>
                  <a:gd name="connsiteX13" fmla="*/ 31750 w 1612900"/>
                  <a:gd name="connsiteY13" fmla="*/ 1489819 h 2185144"/>
                  <a:gd name="connsiteX0" fmla="*/ 31750 w 1612900"/>
                  <a:gd name="connsiteY0" fmla="*/ 1495218 h 2190543"/>
                  <a:gd name="connsiteX1" fmla="*/ 368300 w 1612900"/>
                  <a:gd name="connsiteY1" fmla="*/ 1876218 h 2190543"/>
                  <a:gd name="connsiteX2" fmla="*/ 774700 w 1612900"/>
                  <a:gd name="connsiteY2" fmla="*/ 1996868 h 2190543"/>
                  <a:gd name="connsiteX3" fmla="*/ 927100 w 1612900"/>
                  <a:gd name="connsiteY3" fmla="*/ 2190543 h 2190543"/>
                  <a:gd name="connsiteX4" fmla="*/ 1612900 w 1612900"/>
                  <a:gd name="connsiteY4" fmla="*/ 1695243 h 2190543"/>
                  <a:gd name="connsiteX5" fmla="*/ 1501775 w 1612900"/>
                  <a:gd name="connsiteY5" fmla="*/ 1482518 h 2190543"/>
                  <a:gd name="connsiteX6" fmla="*/ 1568450 w 1612900"/>
                  <a:gd name="connsiteY6" fmla="*/ 949118 h 2190543"/>
                  <a:gd name="connsiteX7" fmla="*/ 1447800 w 1612900"/>
                  <a:gd name="connsiteY7" fmla="*/ 425243 h 2190543"/>
                  <a:gd name="connsiteX8" fmla="*/ 1384300 w 1612900"/>
                  <a:gd name="connsiteY8" fmla="*/ 15668 h 2190543"/>
                  <a:gd name="connsiteX9" fmla="*/ 1143000 w 1612900"/>
                  <a:gd name="connsiteY9" fmla="*/ 225218 h 2190543"/>
                  <a:gd name="connsiteX10" fmla="*/ 1003300 w 1612900"/>
                  <a:gd name="connsiteY10" fmla="*/ 726868 h 2190543"/>
                  <a:gd name="connsiteX11" fmla="*/ 555625 w 1612900"/>
                  <a:gd name="connsiteY11" fmla="*/ 307768 h 2190543"/>
                  <a:gd name="connsiteX12" fmla="*/ 0 w 1612900"/>
                  <a:gd name="connsiteY12" fmla="*/ 215693 h 2190543"/>
                  <a:gd name="connsiteX13" fmla="*/ 31750 w 1612900"/>
                  <a:gd name="connsiteY13" fmla="*/ 1495218 h 2190543"/>
                  <a:gd name="connsiteX0" fmla="*/ 31750 w 1612900"/>
                  <a:gd name="connsiteY0" fmla="*/ 1481387 h 2176712"/>
                  <a:gd name="connsiteX1" fmla="*/ 368300 w 1612900"/>
                  <a:gd name="connsiteY1" fmla="*/ 1862387 h 2176712"/>
                  <a:gd name="connsiteX2" fmla="*/ 774700 w 1612900"/>
                  <a:gd name="connsiteY2" fmla="*/ 1983037 h 2176712"/>
                  <a:gd name="connsiteX3" fmla="*/ 927100 w 1612900"/>
                  <a:gd name="connsiteY3" fmla="*/ 2176712 h 2176712"/>
                  <a:gd name="connsiteX4" fmla="*/ 1612900 w 1612900"/>
                  <a:gd name="connsiteY4" fmla="*/ 1681412 h 2176712"/>
                  <a:gd name="connsiteX5" fmla="*/ 1501775 w 1612900"/>
                  <a:gd name="connsiteY5" fmla="*/ 1468687 h 2176712"/>
                  <a:gd name="connsiteX6" fmla="*/ 1568450 w 1612900"/>
                  <a:gd name="connsiteY6" fmla="*/ 935287 h 2176712"/>
                  <a:gd name="connsiteX7" fmla="*/ 1447800 w 1612900"/>
                  <a:gd name="connsiteY7" fmla="*/ 411412 h 2176712"/>
                  <a:gd name="connsiteX8" fmla="*/ 1384300 w 1612900"/>
                  <a:gd name="connsiteY8" fmla="*/ 1837 h 2176712"/>
                  <a:gd name="connsiteX9" fmla="*/ 1146175 w 1612900"/>
                  <a:gd name="connsiteY9" fmla="*/ 290762 h 2176712"/>
                  <a:gd name="connsiteX10" fmla="*/ 1003300 w 1612900"/>
                  <a:gd name="connsiteY10" fmla="*/ 713037 h 2176712"/>
                  <a:gd name="connsiteX11" fmla="*/ 555625 w 1612900"/>
                  <a:gd name="connsiteY11" fmla="*/ 293937 h 2176712"/>
                  <a:gd name="connsiteX12" fmla="*/ 0 w 1612900"/>
                  <a:gd name="connsiteY12" fmla="*/ 201862 h 2176712"/>
                  <a:gd name="connsiteX13" fmla="*/ 31750 w 1612900"/>
                  <a:gd name="connsiteY13" fmla="*/ 1481387 h 2176712"/>
                  <a:gd name="connsiteX0" fmla="*/ 31750 w 1612900"/>
                  <a:gd name="connsiteY0" fmla="*/ 1481532 h 2176857"/>
                  <a:gd name="connsiteX1" fmla="*/ 368300 w 1612900"/>
                  <a:gd name="connsiteY1" fmla="*/ 1862532 h 2176857"/>
                  <a:gd name="connsiteX2" fmla="*/ 774700 w 1612900"/>
                  <a:gd name="connsiteY2" fmla="*/ 1983182 h 2176857"/>
                  <a:gd name="connsiteX3" fmla="*/ 927100 w 1612900"/>
                  <a:gd name="connsiteY3" fmla="*/ 2176857 h 2176857"/>
                  <a:gd name="connsiteX4" fmla="*/ 1612900 w 1612900"/>
                  <a:gd name="connsiteY4" fmla="*/ 1681557 h 2176857"/>
                  <a:gd name="connsiteX5" fmla="*/ 1501775 w 1612900"/>
                  <a:gd name="connsiteY5" fmla="*/ 1468832 h 2176857"/>
                  <a:gd name="connsiteX6" fmla="*/ 1568450 w 1612900"/>
                  <a:gd name="connsiteY6" fmla="*/ 935432 h 2176857"/>
                  <a:gd name="connsiteX7" fmla="*/ 1447800 w 1612900"/>
                  <a:gd name="connsiteY7" fmla="*/ 411557 h 2176857"/>
                  <a:gd name="connsiteX8" fmla="*/ 1384300 w 1612900"/>
                  <a:gd name="connsiteY8" fmla="*/ 1982 h 2176857"/>
                  <a:gd name="connsiteX9" fmla="*/ 1146175 w 1612900"/>
                  <a:gd name="connsiteY9" fmla="*/ 290907 h 2176857"/>
                  <a:gd name="connsiteX10" fmla="*/ 1003300 w 1612900"/>
                  <a:gd name="connsiteY10" fmla="*/ 713182 h 2176857"/>
                  <a:gd name="connsiteX11" fmla="*/ 555625 w 1612900"/>
                  <a:gd name="connsiteY11" fmla="*/ 294082 h 2176857"/>
                  <a:gd name="connsiteX12" fmla="*/ 0 w 1612900"/>
                  <a:gd name="connsiteY12" fmla="*/ 202007 h 2176857"/>
                  <a:gd name="connsiteX13" fmla="*/ 31750 w 1612900"/>
                  <a:gd name="connsiteY13" fmla="*/ 1481532 h 2176857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97114"/>
                  <a:gd name="connsiteX1" fmla="*/ 368300 w 1612900"/>
                  <a:gd name="connsiteY1" fmla="*/ 1863739 h 2197114"/>
                  <a:gd name="connsiteX2" fmla="*/ 768350 w 1612900"/>
                  <a:gd name="connsiteY2" fmla="*/ 2003439 h 2197114"/>
                  <a:gd name="connsiteX3" fmla="*/ 931863 w 1612900"/>
                  <a:gd name="connsiteY3" fmla="*/ 2197114 h 2197114"/>
                  <a:gd name="connsiteX4" fmla="*/ 1612900 w 1612900"/>
                  <a:gd name="connsiteY4" fmla="*/ 1682764 h 2197114"/>
                  <a:gd name="connsiteX5" fmla="*/ 1501775 w 1612900"/>
                  <a:gd name="connsiteY5" fmla="*/ 1470039 h 2197114"/>
                  <a:gd name="connsiteX6" fmla="*/ 1568450 w 1612900"/>
                  <a:gd name="connsiteY6" fmla="*/ 936639 h 2197114"/>
                  <a:gd name="connsiteX7" fmla="*/ 1447800 w 1612900"/>
                  <a:gd name="connsiteY7" fmla="*/ 412764 h 2197114"/>
                  <a:gd name="connsiteX8" fmla="*/ 1384300 w 1612900"/>
                  <a:gd name="connsiteY8" fmla="*/ 3189 h 2197114"/>
                  <a:gd name="connsiteX9" fmla="*/ 1146175 w 1612900"/>
                  <a:gd name="connsiteY9" fmla="*/ 292114 h 2197114"/>
                  <a:gd name="connsiteX10" fmla="*/ 1003300 w 1612900"/>
                  <a:gd name="connsiteY10" fmla="*/ 714389 h 2197114"/>
                  <a:gd name="connsiteX11" fmla="*/ 555625 w 1612900"/>
                  <a:gd name="connsiteY11" fmla="*/ 295289 h 2197114"/>
                  <a:gd name="connsiteX12" fmla="*/ 0 w 1612900"/>
                  <a:gd name="connsiteY12" fmla="*/ 203214 h 2197114"/>
                  <a:gd name="connsiteX13" fmla="*/ 31750 w 1612900"/>
                  <a:gd name="connsiteY13" fmla="*/ 1482739 h 2197114"/>
                  <a:gd name="connsiteX0" fmla="*/ 31750 w 1646238"/>
                  <a:gd name="connsiteY0" fmla="*/ 1482739 h 2197114"/>
                  <a:gd name="connsiteX1" fmla="*/ 368300 w 1646238"/>
                  <a:gd name="connsiteY1" fmla="*/ 1863739 h 2197114"/>
                  <a:gd name="connsiteX2" fmla="*/ 768350 w 1646238"/>
                  <a:gd name="connsiteY2" fmla="*/ 2003439 h 2197114"/>
                  <a:gd name="connsiteX3" fmla="*/ 931863 w 1646238"/>
                  <a:gd name="connsiteY3" fmla="*/ 2197114 h 2197114"/>
                  <a:gd name="connsiteX4" fmla="*/ 1646238 w 1646238"/>
                  <a:gd name="connsiteY4" fmla="*/ 1697052 h 2197114"/>
                  <a:gd name="connsiteX5" fmla="*/ 1501775 w 1646238"/>
                  <a:gd name="connsiteY5" fmla="*/ 1470039 h 2197114"/>
                  <a:gd name="connsiteX6" fmla="*/ 1568450 w 1646238"/>
                  <a:gd name="connsiteY6" fmla="*/ 936639 h 2197114"/>
                  <a:gd name="connsiteX7" fmla="*/ 1447800 w 1646238"/>
                  <a:gd name="connsiteY7" fmla="*/ 412764 h 2197114"/>
                  <a:gd name="connsiteX8" fmla="*/ 1384300 w 1646238"/>
                  <a:gd name="connsiteY8" fmla="*/ 3189 h 2197114"/>
                  <a:gd name="connsiteX9" fmla="*/ 1146175 w 1646238"/>
                  <a:gd name="connsiteY9" fmla="*/ 292114 h 2197114"/>
                  <a:gd name="connsiteX10" fmla="*/ 1003300 w 1646238"/>
                  <a:gd name="connsiteY10" fmla="*/ 714389 h 2197114"/>
                  <a:gd name="connsiteX11" fmla="*/ 555625 w 1646238"/>
                  <a:gd name="connsiteY11" fmla="*/ 295289 h 2197114"/>
                  <a:gd name="connsiteX12" fmla="*/ 0 w 1646238"/>
                  <a:gd name="connsiteY12" fmla="*/ 203214 h 2197114"/>
                  <a:gd name="connsiteX13" fmla="*/ 31750 w 1646238"/>
                  <a:gd name="connsiteY13" fmla="*/ 1482739 h 219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46238" h="2197114">
                    <a:moveTo>
                      <a:pt x="31750" y="1482739"/>
                    </a:moveTo>
                    <a:cubicBezTo>
                      <a:pt x="143933" y="1609739"/>
                      <a:pt x="245533" y="1776956"/>
                      <a:pt x="368300" y="1863739"/>
                    </a:cubicBezTo>
                    <a:cubicBezTo>
                      <a:pt x="491067" y="1950522"/>
                      <a:pt x="669925" y="1983331"/>
                      <a:pt x="768350" y="2003439"/>
                    </a:cubicBezTo>
                    <a:cubicBezTo>
                      <a:pt x="777875" y="2036247"/>
                      <a:pt x="881063" y="2132556"/>
                      <a:pt x="931863" y="2197114"/>
                    </a:cubicBezTo>
                    <a:lnTo>
                      <a:pt x="1646238" y="1697052"/>
                    </a:lnTo>
                    <a:lnTo>
                      <a:pt x="1501775" y="1470039"/>
                    </a:lnTo>
                    <a:cubicBezTo>
                      <a:pt x="1524000" y="1292239"/>
                      <a:pt x="1606550" y="1190639"/>
                      <a:pt x="1568450" y="936639"/>
                    </a:cubicBezTo>
                    <a:cubicBezTo>
                      <a:pt x="1530350" y="682639"/>
                      <a:pt x="1488017" y="587389"/>
                      <a:pt x="1447800" y="412764"/>
                    </a:cubicBezTo>
                    <a:cubicBezTo>
                      <a:pt x="1426633" y="276239"/>
                      <a:pt x="1475846" y="29647"/>
                      <a:pt x="1384300" y="3189"/>
                    </a:cubicBezTo>
                    <a:cubicBezTo>
                      <a:pt x="1292754" y="-23269"/>
                      <a:pt x="1192742" y="118547"/>
                      <a:pt x="1146175" y="292114"/>
                    </a:cubicBezTo>
                    <a:cubicBezTo>
                      <a:pt x="1099608" y="465681"/>
                      <a:pt x="1101725" y="713860"/>
                      <a:pt x="1003300" y="714389"/>
                    </a:cubicBezTo>
                    <a:cubicBezTo>
                      <a:pt x="904875" y="714918"/>
                      <a:pt x="704850" y="434989"/>
                      <a:pt x="555625" y="295289"/>
                    </a:cubicBezTo>
                    <a:lnTo>
                      <a:pt x="0" y="203214"/>
                    </a:lnTo>
                    <a:lnTo>
                      <a:pt x="31750" y="1482739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7">
                <a:extLst>
                  <a:ext uri="{FF2B5EF4-FFF2-40B4-BE49-F238E27FC236}">
                    <a16:creationId xmlns:a16="http://schemas.microsoft.com/office/drawing/2014/main" id="{6C01DDE2-6F64-29CB-6A7C-8609CD21FB5A}"/>
                  </a:ext>
                </a:extLst>
              </p:cNvPr>
              <p:cNvSpPr/>
              <p:nvPr/>
            </p:nvSpPr>
            <p:spPr>
              <a:xfrm rot="18963165">
                <a:off x="4334618" y="3323730"/>
                <a:ext cx="316016" cy="932831"/>
              </a:xfrm>
              <a:custGeom>
                <a:avLst/>
                <a:gdLst>
                  <a:gd name="connsiteX0" fmla="*/ 0 w 315035"/>
                  <a:gd name="connsiteY0" fmla="*/ 450050 h 900100"/>
                  <a:gd name="connsiteX1" fmla="*/ 157518 w 315035"/>
                  <a:gd name="connsiteY1" fmla="*/ 0 h 900100"/>
                  <a:gd name="connsiteX2" fmla="*/ 315036 w 315035"/>
                  <a:gd name="connsiteY2" fmla="*/ 450050 h 900100"/>
                  <a:gd name="connsiteX3" fmla="*/ 157518 w 315035"/>
                  <a:gd name="connsiteY3" fmla="*/ 900100 h 900100"/>
                  <a:gd name="connsiteX4" fmla="*/ 0 w 315035"/>
                  <a:gd name="connsiteY4" fmla="*/ 450050 h 900100"/>
                  <a:gd name="connsiteX0" fmla="*/ 0 w 315036"/>
                  <a:gd name="connsiteY0" fmla="*/ 450050 h 900100"/>
                  <a:gd name="connsiteX1" fmla="*/ 157518 w 315036"/>
                  <a:gd name="connsiteY1" fmla="*/ 0 h 900100"/>
                  <a:gd name="connsiteX2" fmla="*/ 315036 w 315036"/>
                  <a:gd name="connsiteY2" fmla="*/ 450050 h 900100"/>
                  <a:gd name="connsiteX3" fmla="*/ 157518 w 315036"/>
                  <a:gd name="connsiteY3" fmla="*/ 900100 h 900100"/>
                  <a:gd name="connsiteX4" fmla="*/ 0 w 315036"/>
                  <a:gd name="connsiteY4" fmla="*/ 450050 h 900100"/>
                  <a:gd name="connsiteX0" fmla="*/ 0 w 315036"/>
                  <a:gd name="connsiteY0" fmla="*/ 450063 h 900113"/>
                  <a:gd name="connsiteX1" fmla="*/ 157518 w 315036"/>
                  <a:gd name="connsiteY1" fmla="*/ 13 h 900113"/>
                  <a:gd name="connsiteX2" fmla="*/ 315036 w 315036"/>
                  <a:gd name="connsiteY2" fmla="*/ 450063 h 900113"/>
                  <a:gd name="connsiteX3" fmla="*/ 157518 w 315036"/>
                  <a:gd name="connsiteY3" fmla="*/ 900113 h 900113"/>
                  <a:gd name="connsiteX4" fmla="*/ 0 w 315036"/>
                  <a:gd name="connsiteY4" fmla="*/ 450063 h 900113"/>
                  <a:gd name="connsiteX0" fmla="*/ 348 w 315384"/>
                  <a:gd name="connsiteY0" fmla="*/ 450063 h 900113"/>
                  <a:gd name="connsiteX1" fmla="*/ 157866 w 315384"/>
                  <a:gd name="connsiteY1" fmla="*/ 13 h 900113"/>
                  <a:gd name="connsiteX2" fmla="*/ 315384 w 315384"/>
                  <a:gd name="connsiteY2" fmla="*/ 450063 h 900113"/>
                  <a:gd name="connsiteX3" fmla="*/ 157866 w 315384"/>
                  <a:gd name="connsiteY3" fmla="*/ 900113 h 900113"/>
                  <a:gd name="connsiteX4" fmla="*/ 348 w 315384"/>
                  <a:gd name="connsiteY4" fmla="*/ 450063 h 900113"/>
                  <a:gd name="connsiteX0" fmla="*/ 348 w 316016"/>
                  <a:gd name="connsiteY0" fmla="*/ 450063 h 900113"/>
                  <a:gd name="connsiteX1" fmla="*/ 157866 w 316016"/>
                  <a:gd name="connsiteY1" fmla="*/ 13 h 900113"/>
                  <a:gd name="connsiteX2" fmla="*/ 315384 w 316016"/>
                  <a:gd name="connsiteY2" fmla="*/ 450063 h 900113"/>
                  <a:gd name="connsiteX3" fmla="*/ 157866 w 316016"/>
                  <a:gd name="connsiteY3" fmla="*/ 900113 h 900113"/>
                  <a:gd name="connsiteX4" fmla="*/ 348 w 316016"/>
                  <a:gd name="connsiteY4" fmla="*/ 450063 h 90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16" h="900113">
                    <a:moveTo>
                      <a:pt x="348" y="450063"/>
                    </a:moveTo>
                    <a:cubicBezTo>
                      <a:pt x="-4415" y="193258"/>
                      <a:pt x="39235" y="-1886"/>
                      <a:pt x="157866" y="13"/>
                    </a:cubicBezTo>
                    <a:cubicBezTo>
                      <a:pt x="276497" y="1912"/>
                      <a:pt x="322045" y="193995"/>
                      <a:pt x="315384" y="450063"/>
                    </a:cubicBezTo>
                    <a:cubicBezTo>
                      <a:pt x="308723" y="706131"/>
                      <a:pt x="244861" y="900113"/>
                      <a:pt x="157866" y="900113"/>
                    </a:cubicBezTo>
                    <a:cubicBezTo>
                      <a:pt x="70871" y="900113"/>
                      <a:pt x="5111" y="706868"/>
                      <a:pt x="348" y="45006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58699890-F6F8-AC37-6EC2-507933C26E35}"/>
                  </a:ext>
                </a:extLst>
              </p:cNvPr>
              <p:cNvSpPr/>
              <p:nvPr/>
            </p:nvSpPr>
            <p:spPr>
              <a:xfrm>
                <a:off x="4419110" y="2837765"/>
                <a:ext cx="1395155" cy="2385265"/>
              </a:xfrm>
              <a:prstGeom prst="roundRect">
                <a:avLst>
                  <a:gd name="adj" fmla="val 373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8348E11A-5559-9D80-8DA5-3808EF55534A}"/>
                  </a:ext>
                </a:extLst>
              </p:cNvPr>
              <p:cNvSpPr/>
              <p:nvPr/>
            </p:nvSpPr>
            <p:spPr>
              <a:xfrm>
                <a:off x="4492626" y="2917826"/>
                <a:ext cx="1248124" cy="2170189"/>
              </a:xfrm>
              <a:prstGeom prst="roundRect">
                <a:avLst>
                  <a:gd name="adj" fmla="val 159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F23C3C5-E524-8DF0-9768-6DCD99FBE292}"/>
                  </a:ext>
                </a:extLst>
              </p:cNvPr>
              <p:cNvSpPr/>
              <p:nvPr/>
            </p:nvSpPr>
            <p:spPr>
              <a:xfrm>
                <a:off x="4543199" y="4207790"/>
                <a:ext cx="1127352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2C1FCB94-7CF8-CDE9-C292-390E7A1808B8}"/>
                  </a:ext>
                </a:extLst>
              </p:cNvPr>
              <p:cNvGrpSpPr/>
              <p:nvPr/>
            </p:nvGrpSpPr>
            <p:grpSpPr>
              <a:xfrm>
                <a:off x="4763890" y="3240954"/>
                <a:ext cx="705594" cy="872241"/>
                <a:chOff x="1263914" y="3178175"/>
                <a:chExt cx="677544" cy="837565"/>
              </a:xfrm>
            </p:grpSpPr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2D6F97D7-2452-0937-9E95-015F13CFCAF0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2FD868A9-FE2A-0CBE-05CF-6D630760B79C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16CF0914-7856-684E-24AA-7122ACA69CBC}"/>
                  </a:ext>
                </a:extLst>
              </p:cNvPr>
              <p:cNvSpPr/>
              <p:nvPr/>
            </p:nvSpPr>
            <p:spPr>
              <a:xfrm>
                <a:off x="4543199" y="3007970"/>
                <a:ext cx="1127352" cy="16650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5F78F10F-5816-EE60-4281-EA2272C5F115}"/>
                  </a:ext>
                </a:extLst>
              </p:cNvPr>
              <p:cNvSpPr/>
              <p:nvPr/>
            </p:nvSpPr>
            <p:spPr>
              <a:xfrm rot="1800000">
                <a:off x="4144556" y="398044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2B73B1A4-1C38-D492-B95B-E961DED427F2}"/>
                  </a:ext>
                </a:extLst>
              </p:cNvPr>
              <p:cNvSpPr/>
              <p:nvPr/>
            </p:nvSpPr>
            <p:spPr>
              <a:xfrm rot="1800000">
                <a:off x="4144556" y="429159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3955463E-7355-ECD3-2D51-323102805E59}"/>
                  </a:ext>
                </a:extLst>
              </p:cNvPr>
              <p:cNvSpPr/>
              <p:nvPr/>
            </p:nvSpPr>
            <p:spPr>
              <a:xfrm rot="1800000">
                <a:off x="4155629" y="4583019"/>
                <a:ext cx="472688" cy="2430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22B1120-D8AF-A024-406F-96D8B7E56DBD}"/>
                  </a:ext>
                </a:extLst>
              </p:cNvPr>
              <p:cNvSpPr/>
              <p:nvPr/>
            </p:nvSpPr>
            <p:spPr>
              <a:xfrm>
                <a:off x="5432824" y="5226502"/>
                <a:ext cx="897484" cy="688314"/>
              </a:xfrm>
              <a:custGeom>
                <a:avLst/>
                <a:gdLst>
                  <a:gd name="connsiteX0" fmla="*/ 810597 w 897484"/>
                  <a:gd name="connsiteY0" fmla="*/ 487 h 688314"/>
                  <a:gd name="connsiteX1" fmla="*/ 831732 w 897484"/>
                  <a:gd name="connsiteY1" fmla="*/ 13884 h 688314"/>
                  <a:gd name="connsiteX2" fmla="*/ 897484 w 897484"/>
                  <a:gd name="connsiteY2" fmla="*/ 107342 h 688314"/>
                  <a:gd name="connsiteX3" fmla="*/ 71709 w 897484"/>
                  <a:gd name="connsiteY3" fmla="*/ 688314 h 688314"/>
                  <a:gd name="connsiteX4" fmla="*/ 5957 w 897484"/>
                  <a:gd name="connsiteY4" fmla="*/ 594856 h 688314"/>
                  <a:gd name="connsiteX5" fmla="*/ 13884 w 897484"/>
                  <a:gd name="connsiteY5" fmla="*/ 549303 h 688314"/>
                  <a:gd name="connsiteX6" fmla="*/ 786179 w 897484"/>
                  <a:gd name="connsiteY6" fmla="*/ 5957 h 688314"/>
                  <a:gd name="connsiteX7" fmla="*/ 810597 w 897484"/>
                  <a:gd name="connsiteY7" fmla="*/ 487 h 6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484" h="688314">
                    <a:moveTo>
                      <a:pt x="810597" y="487"/>
                    </a:moveTo>
                    <a:cubicBezTo>
                      <a:pt x="818841" y="1921"/>
                      <a:pt x="826537" y="6500"/>
                      <a:pt x="831732" y="13884"/>
                    </a:cubicBezTo>
                    <a:lnTo>
                      <a:pt x="897484" y="107342"/>
                    </a:lnTo>
                    <a:lnTo>
                      <a:pt x="71709" y="688314"/>
                    </a:lnTo>
                    <a:lnTo>
                      <a:pt x="5957" y="594856"/>
                    </a:lnTo>
                    <a:cubicBezTo>
                      <a:pt x="-4433" y="580088"/>
                      <a:pt x="-884" y="559693"/>
                      <a:pt x="13884" y="549303"/>
                    </a:cubicBezTo>
                    <a:lnTo>
                      <a:pt x="786179" y="5957"/>
                    </a:lnTo>
                    <a:cubicBezTo>
                      <a:pt x="793563" y="762"/>
                      <a:pt x="802354" y="-948"/>
                      <a:pt x="810597" y="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1F1D9510-1D12-355B-943B-F685F37FD274}"/>
                  </a:ext>
                </a:extLst>
              </p:cNvPr>
              <p:cNvSpPr/>
              <p:nvPr/>
            </p:nvSpPr>
            <p:spPr>
              <a:xfrm>
                <a:off x="5452355" y="5275970"/>
                <a:ext cx="1438916" cy="662348"/>
              </a:xfrm>
              <a:custGeom>
                <a:avLst/>
                <a:gdLst>
                  <a:gd name="connsiteX0" fmla="*/ 946795 w 1438916"/>
                  <a:gd name="connsiteY0" fmla="*/ 1119 h 662348"/>
                  <a:gd name="connsiteX1" fmla="*/ 995378 w 1438916"/>
                  <a:gd name="connsiteY1" fmla="*/ 31917 h 662348"/>
                  <a:gd name="connsiteX2" fmla="*/ 1438916 w 1438916"/>
                  <a:gd name="connsiteY2" fmla="*/ 662348 h 662348"/>
                  <a:gd name="connsiteX3" fmla="*/ 0 w 1438916"/>
                  <a:gd name="connsiteY3" fmla="*/ 662348 h 662348"/>
                  <a:gd name="connsiteX4" fmla="*/ 7723 w 1438916"/>
                  <a:gd name="connsiteY4" fmla="*/ 642107 h 662348"/>
                  <a:gd name="connsiteX5" fmla="*/ 28251 w 1438916"/>
                  <a:gd name="connsiteY5" fmla="*/ 620443 h 662348"/>
                  <a:gd name="connsiteX6" fmla="*/ 890664 w 1438916"/>
                  <a:gd name="connsiteY6" fmla="*/ 13694 h 662348"/>
                  <a:gd name="connsiteX7" fmla="*/ 946795 w 1438916"/>
                  <a:gd name="connsiteY7" fmla="*/ 1119 h 662348"/>
                  <a:gd name="connsiteX0" fmla="*/ 946795 w 1438916"/>
                  <a:gd name="connsiteY0" fmla="*/ 1119 h 736686"/>
                  <a:gd name="connsiteX1" fmla="*/ 995378 w 1438916"/>
                  <a:gd name="connsiteY1" fmla="*/ 31917 h 736686"/>
                  <a:gd name="connsiteX2" fmla="*/ 1438916 w 1438916"/>
                  <a:gd name="connsiteY2" fmla="*/ 662348 h 736686"/>
                  <a:gd name="connsiteX3" fmla="*/ 815095 w 1438916"/>
                  <a:gd name="connsiteY3" fmla="*/ 736686 h 736686"/>
                  <a:gd name="connsiteX4" fmla="*/ 0 w 1438916"/>
                  <a:gd name="connsiteY4" fmla="*/ 662348 h 736686"/>
                  <a:gd name="connsiteX5" fmla="*/ 7723 w 1438916"/>
                  <a:gd name="connsiteY5" fmla="*/ 642107 h 736686"/>
                  <a:gd name="connsiteX6" fmla="*/ 28251 w 1438916"/>
                  <a:gd name="connsiteY6" fmla="*/ 620443 h 736686"/>
                  <a:gd name="connsiteX7" fmla="*/ 890664 w 1438916"/>
                  <a:gd name="connsiteY7" fmla="*/ 13694 h 736686"/>
                  <a:gd name="connsiteX8" fmla="*/ 946795 w 1438916"/>
                  <a:gd name="connsiteY8" fmla="*/ 1119 h 736686"/>
                  <a:gd name="connsiteX0" fmla="*/ 815095 w 1438916"/>
                  <a:gd name="connsiteY0" fmla="*/ 736686 h 828126"/>
                  <a:gd name="connsiteX1" fmla="*/ 0 w 1438916"/>
                  <a:gd name="connsiteY1" fmla="*/ 662348 h 828126"/>
                  <a:gd name="connsiteX2" fmla="*/ 7723 w 1438916"/>
                  <a:gd name="connsiteY2" fmla="*/ 642107 h 828126"/>
                  <a:gd name="connsiteX3" fmla="*/ 28251 w 1438916"/>
                  <a:gd name="connsiteY3" fmla="*/ 620443 h 828126"/>
                  <a:gd name="connsiteX4" fmla="*/ 890664 w 1438916"/>
                  <a:gd name="connsiteY4" fmla="*/ 13694 h 828126"/>
                  <a:gd name="connsiteX5" fmla="*/ 946795 w 1438916"/>
                  <a:gd name="connsiteY5" fmla="*/ 1119 h 828126"/>
                  <a:gd name="connsiteX6" fmla="*/ 995378 w 1438916"/>
                  <a:gd name="connsiteY6" fmla="*/ 31917 h 828126"/>
                  <a:gd name="connsiteX7" fmla="*/ 1438916 w 1438916"/>
                  <a:gd name="connsiteY7" fmla="*/ 662348 h 828126"/>
                  <a:gd name="connsiteX8" fmla="*/ 906535 w 1438916"/>
                  <a:gd name="connsiteY8" fmla="*/ 828126 h 828126"/>
                  <a:gd name="connsiteX0" fmla="*/ 0 w 1438916"/>
                  <a:gd name="connsiteY0" fmla="*/ 662348 h 828126"/>
                  <a:gd name="connsiteX1" fmla="*/ 7723 w 1438916"/>
                  <a:gd name="connsiteY1" fmla="*/ 642107 h 828126"/>
                  <a:gd name="connsiteX2" fmla="*/ 28251 w 1438916"/>
                  <a:gd name="connsiteY2" fmla="*/ 620443 h 828126"/>
                  <a:gd name="connsiteX3" fmla="*/ 890664 w 1438916"/>
                  <a:gd name="connsiteY3" fmla="*/ 13694 h 828126"/>
                  <a:gd name="connsiteX4" fmla="*/ 946795 w 1438916"/>
                  <a:gd name="connsiteY4" fmla="*/ 1119 h 828126"/>
                  <a:gd name="connsiteX5" fmla="*/ 995378 w 1438916"/>
                  <a:gd name="connsiteY5" fmla="*/ 31917 h 828126"/>
                  <a:gd name="connsiteX6" fmla="*/ 1438916 w 1438916"/>
                  <a:gd name="connsiteY6" fmla="*/ 662348 h 828126"/>
                  <a:gd name="connsiteX7" fmla="*/ 906535 w 1438916"/>
                  <a:gd name="connsiteY7" fmla="*/ 828126 h 828126"/>
                  <a:gd name="connsiteX0" fmla="*/ 0 w 1438916"/>
                  <a:gd name="connsiteY0" fmla="*/ 662348 h 662348"/>
                  <a:gd name="connsiteX1" fmla="*/ 7723 w 1438916"/>
                  <a:gd name="connsiteY1" fmla="*/ 642107 h 662348"/>
                  <a:gd name="connsiteX2" fmla="*/ 28251 w 1438916"/>
                  <a:gd name="connsiteY2" fmla="*/ 620443 h 662348"/>
                  <a:gd name="connsiteX3" fmla="*/ 890664 w 1438916"/>
                  <a:gd name="connsiteY3" fmla="*/ 13694 h 662348"/>
                  <a:gd name="connsiteX4" fmla="*/ 946795 w 1438916"/>
                  <a:gd name="connsiteY4" fmla="*/ 1119 h 662348"/>
                  <a:gd name="connsiteX5" fmla="*/ 995378 w 1438916"/>
                  <a:gd name="connsiteY5" fmla="*/ 31917 h 662348"/>
                  <a:gd name="connsiteX6" fmla="*/ 1438916 w 1438916"/>
                  <a:gd name="connsiteY6" fmla="*/ 662348 h 66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8916" h="662348">
                    <a:moveTo>
                      <a:pt x="0" y="662348"/>
                    </a:moveTo>
                    <a:lnTo>
                      <a:pt x="7723" y="642107"/>
                    </a:lnTo>
                    <a:cubicBezTo>
                      <a:pt x="12889" y="633822"/>
                      <a:pt x="19764" y="626414"/>
                      <a:pt x="28251" y="620443"/>
                    </a:cubicBezTo>
                    <a:lnTo>
                      <a:pt x="890664" y="13694"/>
                    </a:lnTo>
                    <a:cubicBezTo>
                      <a:pt x="907638" y="1752"/>
                      <a:pt x="927845" y="-2179"/>
                      <a:pt x="946795" y="1119"/>
                    </a:cubicBezTo>
                    <a:cubicBezTo>
                      <a:pt x="965744" y="4417"/>
                      <a:pt x="983436" y="14943"/>
                      <a:pt x="995378" y="31917"/>
                    </a:cubicBezTo>
                    <a:lnTo>
                      <a:pt x="1438916" y="66234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&quot;禁止&quot;マーク 7">
              <a:extLst>
                <a:ext uri="{FF2B5EF4-FFF2-40B4-BE49-F238E27FC236}">
                  <a16:creationId xmlns:a16="http://schemas.microsoft.com/office/drawing/2014/main" id="{9A2713B9-5A74-78EA-60E2-720B1708D984}"/>
                </a:ext>
              </a:extLst>
            </p:cNvPr>
            <p:cNvSpPr/>
            <p:nvPr/>
          </p:nvSpPr>
          <p:spPr>
            <a:xfrm>
              <a:off x="1782452" y="2627299"/>
              <a:ext cx="3479800" cy="3479800"/>
            </a:xfrm>
            <a:prstGeom prst="noSmoking">
              <a:avLst>
                <a:gd name="adj" fmla="val 15417"/>
              </a:avLst>
            </a:prstGeom>
            <a:solidFill>
              <a:srgbClr val="C0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F58A113B-0F70-E0B7-40CD-E81FCAFF486E}"/>
              </a:ext>
            </a:extLst>
          </p:cNvPr>
          <p:cNvSpPr txBox="1"/>
          <p:nvPr/>
        </p:nvSpPr>
        <p:spPr>
          <a:xfrm>
            <a:off x="511189" y="4323369"/>
            <a:ext cx="9020738" cy="373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校内のいかなる場所での写真・動画の撮影および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の利用、投稿は固く禁止します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AC0FD008-AB5D-B670-2381-43001660BE1D}"/>
              </a:ext>
            </a:extLst>
          </p:cNvPr>
          <p:cNvSpPr txBox="1"/>
          <p:nvPr/>
        </p:nvSpPr>
        <p:spPr>
          <a:xfrm>
            <a:off x="1091806" y="4833318"/>
            <a:ext cx="51387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個人情報や肖像権を守るため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生徒の安全とプライバシーを守るため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spcAft>
                <a:spcPts val="600"/>
              </a:spcAft>
              <a:buClr>
                <a:srgbClr val="002060"/>
              </a:buClr>
              <a:buFont typeface="Wingdings" panose="05000000000000000000" pitchFamily="2" charset="2"/>
              <a:buChar char="l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校内秩序と学習環境を保つため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2F426BE4-39F4-8728-852A-CEA508D6515E}"/>
              </a:ext>
            </a:extLst>
          </p:cNvPr>
          <p:cNvSpPr txBox="1"/>
          <p:nvPr/>
        </p:nvSpPr>
        <p:spPr>
          <a:xfrm>
            <a:off x="407505" y="6125212"/>
            <a:ext cx="9124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002060"/>
              </a:buClr>
            </a:pP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撮影は事前に学校の許可を得て、写っている人の同意を確認してください。無断の撮影・投稿により生じた一切のトラブルについて、学校は責任を負いません。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51992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</TotalTime>
  <Words>241</Words>
  <Application>Microsoft Office PowerPoint</Application>
  <PresentationFormat>A4 210 x 297 mm</PresentationFormat>
  <Paragraphs>31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poph94_校内でのＳＮＳ禁止／厳禁</dc:title>
  <dc:subject>poph94_校内でのＳＮＳ禁止／厳禁</dc:subject>
  <dc:creator>でじけろお</dc:creator>
  <cp:lastModifiedBy>Keroo</cp:lastModifiedBy>
  <cp:revision>1</cp:revision>
  <dcterms:created xsi:type="dcterms:W3CDTF">2014-12-04T06:28:23Z</dcterms:created>
  <dcterms:modified xsi:type="dcterms:W3CDTF">2025-10-03T11:15:45Z</dcterms:modified>
  <cp:version>1</cp:version>
</cp:coreProperties>
</file>